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14"/>
  </p:notesMasterIdLst>
  <p:sldIdLst>
    <p:sldId id="256" r:id="rId2"/>
    <p:sldId id="259" r:id="rId3"/>
    <p:sldId id="312" r:id="rId4"/>
    <p:sldId id="264" r:id="rId5"/>
    <p:sldId id="260" r:id="rId6"/>
    <p:sldId id="261" r:id="rId7"/>
    <p:sldId id="262" r:id="rId8"/>
    <p:sldId id="263" r:id="rId9"/>
    <p:sldId id="266" r:id="rId10"/>
    <p:sldId id="265" r:id="rId11"/>
    <p:sldId id="268" r:id="rId12"/>
    <p:sldId id="269" r:id="rId13"/>
  </p:sldIdLst>
  <p:sldSz cx="9144000" cy="5143500" type="screen16x9"/>
  <p:notesSz cx="6858000" cy="9144000"/>
  <p:embeddedFontLst>
    <p:embeddedFont>
      <p:font typeface="Abhaya Libre" panose="020B0604020202020204" charset="0"/>
      <p:regular r:id="rId15"/>
      <p:bold r:id="rId16"/>
    </p:embeddedFont>
    <p:embeddedFont>
      <p:font typeface="Aboreto" panose="020B0604020202020204" charset="0"/>
      <p:regular r:id="rId17"/>
    </p:embeddedFont>
    <p:embeddedFont>
      <p:font typeface="Barlow" panose="00000500000000000000" pitchFamily="2" charset="0"/>
      <p:regular r:id="rId18"/>
      <p:bold r:id="rId19"/>
      <p:italic r:id="rId20"/>
      <p:boldItalic r:id="rId21"/>
    </p:embeddedFont>
    <p:embeddedFont>
      <p:font typeface="Bebas Neue" panose="020B0606020202050201" pitchFamily="34" charset="0"/>
      <p:regular r:id="rId22"/>
    </p:embeddedFont>
    <p:embeddedFont>
      <p:font typeface="Figtree SemiBol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8739"/>
    <a:srgbClr val="846E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30217F-6666-4728-A348-925F896BD0CC}">
  <a:tblStyle styleId="{C730217F-6666-4728-A348-925F896BD0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832" autoAdjust="0"/>
  </p:normalViewPr>
  <p:slideViewPr>
    <p:cSldViewPr snapToGrid="0">
      <p:cViewPr>
        <p:scale>
          <a:sx n="125" d="100"/>
          <a:sy n="125" d="100"/>
        </p:scale>
        <p:origin x="119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jpeg>
</file>

<file path=ppt/media/image13.png>
</file>

<file path=ppt/media/image14.jpeg>
</file>

<file path=ppt/media/image15.jpe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g1b068649fb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" name="Google Shape;1964;g1b068649fb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1b91c8bbf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1b91c8bbf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g1b91c8bbffc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5" name="Google Shape;2215;g1b91c8bbffc_0_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b91c8bbffc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b91c8bbffc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1b08b737e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1b08b737e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1b91c8bbffc_0_1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1b91c8bbffc_0_1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997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g1b27b110d07_0_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" name="Google Shape;2044;g1b27b110d07_0_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1b08b737e68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1b08b737e68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g1b08b737e68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" name="Google Shape;2024;g1b08b737e68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1b91c8bbffc_0_2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1b91c8bbffc_0_27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1b91c8bbffc_0_1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1b91c8bbffc_0_1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g1b91c8bbffc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" name="Google Shape;2117;g1b91c8bbffc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41414"/>
            </a:gs>
            <a:gs pos="67000">
              <a:srgbClr val="221917"/>
            </a:gs>
            <a:gs pos="89000">
              <a:srgbClr val="6F2C1E"/>
            </a:gs>
            <a:gs pos="100000">
              <a:srgbClr val="BC3F25"/>
            </a:gs>
          </a:gsLst>
          <a:lin ang="2698631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39400" y="1307450"/>
            <a:ext cx="6265200" cy="14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9600">
                <a:latin typeface="Aboreto"/>
                <a:ea typeface="Aboreto"/>
                <a:cs typeface="Aboreto"/>
                <a:sym typeface="Abore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885300" y="3107400"/>
            <a:ext cx="54072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26050" y="1814760"/>
            <a:ext cx="905100" cy="1656575"/>
          </a:xfrm>
          <a:custGeom>
            <a:avLst/>
            <a:gdLst/>
            <a:ahLst/>
            <a:cxnLst/>
            <a:rect l="l" t="t" r="r" b="b"/>
            <a:pathLst>
              <a:path w="36204" h="66263" extrusionOk="0">
                <a:moveTo>
                  <a:pt x="0" y="7387"/>
                </a:moveTo>
                <a:cubicBezTo>
                  <a:pt x="11795" y="7387"/>
                  <a:pt x="28310" y="-6116"/>
                  <a:pt x="35169" y="3480"/>
                </a:cubicBezTo>
                <a:cubicBezTo>
                  <a:pt x="40407" y="10808"/>
                  <a:pt x="23606" y="17604"/>
                  <a:pt x="20059" y="25884"/>
                </a:cubicBezTo>
                <a:cubicBezTo>
                  <a:pt x="17046" y="32918"/>
                  <a:pt x="25809" y="41190"/>
                  <a:pt x="23707" y="48548"/>
                </a:cubicBezTo>
                <a:cubicBezTo>
                  <a:pt x="21603" y="55913"/>
                  <a:pt x="10662" y="56601"/>
                  <a:pt x="4429" y="61053"/>
                </a:cubicBezTo>
                <a:cubicBezTo>
                  <a:pt x="2744" y="62257"/>
                  <a:pt x="2766" y="65115"/>
                  <a:pt x="1042" y="66263"/>
                </a:cubicBezTo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" name="Google Shape;13;p2"/>
          <p:cNvSpPr/>
          <p:nvPr/>
        </p:nvSpPr>
        <p:spPr>
          <a:xfrm>
            <a:off x="4930200" y="-39075"/>
            <a:ext cx="2616500" cy="568300"/>
          </a:xfrm>
          <a:custGeom>
            <a:avLst/>
            <a:gdLst/>
            <a:ahLst/>
            <a:cxnLst/>
            <a:rect l="l" t="t" r="r" b="b"/>
            <a:pathLst>
              <a:path w="104660" h="22732" extrusionOk="0">
                <a:moveTo>
                  <a:pt x="104466" y="0"/>
                </a:moveTo>
                <a:cubicBezTo>
                  <a:pt x="104466" y="3664"/>
                  <a:pt x="105241" y="7760"/>
                  <a:pt x="103424" y="10941"/>
                </a:cubicBezTo>
                <a:cubicBezTo>
                  <a:pt x="101863" y="13673"/>
                  <a:pt x="98191" y="14853"/>
                  <a:pt x="95087" y="15370"/>
                </a:cubicBezTo>
                <a:cubicBezTo>
                  <a:pt x="85342" y="16994"/>
                  <a:pt x="75729" y="9071"/>
                  <a:pt x="65910" y="10160"/>
                </a:cubicBezTo>
                <a:cubicBezTo>
                  <a:pt x="59829" y="10834"/>
                  <a:pt x="56112" y="17544"/>
                  <a:pt x="50800" y="20580"/>
                </a:cubicBezTo>
                <a:cubicBezTo>
                  <a:pt x="46104" y="23264"/>
                  <a:pt x="40003" y="22911"/>
                  <a:pt x="34648" y="22144"/>
                </a:cubicBezTo>
                <a:cubicBezTo>
                  <a:pt x="26773" y="21017"/>
                  <a:pt x="21482" y="13168"/>
                  <a:pt x="15370" y="8076"/>
                </a:cubicBezTo>
                <a:cubicBezTo>
                  <a:pt x="11095" y="4515"/>
                  <a:pt x="5278" y="3325"/>
                  <a:pt x="0" y="1563"/>
                </a:cubicBezTo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>
            <a:off x="3985850" y="4774544"/>
            <a:ext cx="2377175" cy="411225"/>
          </a:xfrm>
          <a:custGeom>
            <a:avLst/>
            <a:gdLst/>
            <a:ahLst/>
            <a:cxnLst/>
            <a:rect l="l" t="t" r="r" b="b"/>
            <a:pathLst>
              <a:path w="95087" h="16449" extrusionOk="0">
                <a:moveTo>
                  <a:pt x="95087" y="14626"/>
                </a:moveTo>
                <a:cubicBezTo>
                  <a:pt x="91232" y="10219"/>
                  <a:pt x="90482" y="2147"/>
                  <a:pt x="84927" y="297"/>
                </a:cubicBezTo>
                <a:cubicBezTo>
                  <a:pt x="79832" y="-1400"/>
                  <a:pt x="75242" y="5075"/>
                  <a:pt x="70078" y="6550"/>
                </a:cubicBezTo>
                <a:cubicBezTo>
                  <a:pt x="65318" y="7910"/>
                  <a:pt x="60169" y="7139"/>
                  <a:pt x="55229" y="6810"/>
                </a:cubicBezTo>
                <a:cubicBezTo>
                  <a:pt x="44445" y="6093"/>
                  <a:pt x="33898" y="432"/>
                  <a:pt x="23185" y="1860"/>
                </a:cubicBezTo>
                <a:cubicBezTo>
                  <a:pt x="14134" y="3067"/>
                  <a:pt x="5067" y="8853"/>
                  <a:pt x="0" y="16449"/>
                </a:cubicBezTo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5" name="Google Shape;15;p2"/>
          <p:cNvGrpSpPr/>
          <p:nvPr/>
        </p:nvGrpSpPr>
        <p:grpSpPr>
          <a:xfrm>
            <a:off x="-1696337" y="-1923414"/>
            <a:ext cx="4315459" cy="4491240"/>
            <a:chOff x="1313288" y="33686"/>
            <a:chExt cx="4315459" cy="4491240"/>
          </a:xfrm>
        </p:grpSpPr>
        <p:sp>
          <p:nvSpPr>
            <p:cNvPr id="16" name="Google Shape;16;p2"/>
            <p:cNvSpPr/>
            <p:nvPr/>
          </p:nvSpPr>
          <p:spPr>
            <a:xfrm rot="-3300184">
              <a:off x="3142345" y="2025263"/>
              <a:ext cx="701436" cy="548360"/>
            </a:xfrm>
            <a:custGeom>
              <a:avLst/>
              <a:gdLst/>
              <a:ahLst/>
              <a:cxnLst/>
              <a:rect l="l" t="t" r="r" b="b"/>
              <a:pathLst>
                <a:path w="12253" h="9579" fill="none" extrusionOk="0">
                  <a:moveTo>
                    <a:pt x="12195" y="2015"/>
                  </a:moveTo>
                  <a:cubicBezTo>
                    <a:pt x="12157" y="1285"/>
                    <a:pt x="11804" y="654"/>
                    <a:pt x="10863" y="325"/>
                  </a:cubicBezTo>
                  <a:cubicBezTo>
                    <a:pt x="10009" y="24"/>
                    <a:pt x="9063" y="172"/>
                    <a:pt x="8166" y="311"/>
                  </a:cubicBezTo>
                  <a:cubicBezTo>
                    <a:pt x="7125" y="468"/>
                    <a:pt x="6050" y="626"/>
                    <a:pt x="4995" y="516"/>
                  </a:cubicBezTo>
                  <a:cubicBezTo>
                    <a:pt x="3959" y="411"/>
                    <a:pt x="2804" y="0"/>
                    <a:pt x="1782" y="411"/>
                  </a:cubicBezTo>
                  <a:cubicBezTo>
                    <a:pt x="593" y="888"/>
                    <a:pt x="1" y="2220"/>
                    <a:pt x="158" y="3447"/>
                  </a:cubicBezTo>
                  <a:cubicBezTo>
                    <a:pt x="268" y="4297"/>
                    <a:pt x="674" y="5085"/>
                    <a:pt x="1185" y="5768"/>
                  </a:cubicBezTo>
                  <a:cubicBezTo>
                    <a:pt x="2546" y="7592"/>
                    <a:pt x="5501" y="9578"/>
                    <a:pt x="7884" y="8700"/>
                  </a:cubicBezTo>
                  <a:cubicBezTo>
                    <a:pt x="9364" y="8150"/>
                    <a:pt x="10405" y="6880"/>
                    <a:pt x="11078" y="5496"/>
                  </a:cubicBezTo>
                  <a:cubicBezTo>
                    <a:pt x="11532" y="4565"/>
                    <a:pt x="12253" y="3161"/>
                    <a:pt x="12195" y="2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-3300184">
              <a:off x="3030620" y="1951150"/>
              <a:ext cx="895787" cy="675160"/>
            </a:xfrm>
            <a:custGeom>
              <a:avLst/>
              <a:gdLst/>
              <a:ahLst/>
              <a:cxnLst/>
              <a:rect l="l" t="t" r="r" b="b"/>
              <a:pathLst>
                <a:path w="15648" h="11794" fill="none" extrusionOk="0">
                  <a:moveTo>
                    <a:pt x="9961" y="11388"/>
                  </a:moveTo>
                  <a:cubicBezTo>
                    <a:pt x="10596" y="11097"/>
                    <a:pt x="11078" y="10643"/>
                    <a:pt x="11493" y="10137"/>
                  </a:cubicBezTo>
                  <a:cubicBezTo>
                    <a:pt x="11832" y="9726"/>
                    <a:pt x="12152" y="9287"/>
                    <a:pt x="12467" y="8838"/>
                  </a:cubicBezTo>
                  <a:cubicBezTo>
                    <a:pt x="12873" y="8265"/>
                    <a:pt x="13260" y="7678"/>
                    <a:pt x="13666" y="7095"/>
                  </a:cubicBezTo>
                  <a:cubicBezTo>
                    <a:pt x="14091" y="6489"/>
                    <a:pt x="14621" y="5787"/>
                    <a:pt x="15022" y="5009"/>
                  </a:cubicBezTo>
                  <a:cubicBezTo>
                    <a:pt x="15351" y="4374"/>
                    <a:pt x="15590" y="3682"/>
                    <a:pt x="15614" y="3013"/>
                  </a:cubicBezTo>
                  <a:cubicBezTo>
                    <a:pt x="15647" y="2073"/>
                    <a:pt x="15141" y="1232"/>
                    <a:pt x="14148" y="936"/>
                  </a:cubicBezTo>
                  <a:cubicBezTo>
                    <a:pt x="13981" y="884"/>
                    <a:pt x="13809" y="850"/>
                    <a:pt x="13623" y="822"/>
                  </a:cubicBezTo>
                  <a:cubicBezTo>
                    <a:pt x="13279" y="774"/>
                    <a:pt x="12930" y="774"/>
                    <a:pt x="12572" y="779"/>
                  </a:cubicBezTo>
                  <a:cubicBezTo>
                    <a:pt x="11641" y="788"/>
                    <a:pt x="10667" y="826"/>
                    <a:pt x="9736" y="836"/>
                  </a:cubicBezTo>
                  <a:cubicBezTo>
                    <a:pt x="8418" y="855"/>
                    <a:pt x="7105" y="841"/>
                    <a:pt x="5783" y="616"/>
                  </a:cubicBezTo>
                  <a:cubicBezTo>
                    <a:pt x="4484" y="397"/>
                    <a:pt x="3009" y="0"/>
                    <a:pt x="1796" y="654"/>
                  </a:cubicBezTo>
                  <a:cubicBezTo>
                    <a:pt x="597" y="1304"/>
                    <a:pt x="1" y="2693"/>
                    <a:pt x="125" y="4030"/>
                  </a:cubicBezTo>
                  <a:cubicBezTo>
                    <a:pt x="182" y="4675"/>
                    <a:pt x="359" y="5314"/>
                    <a:pt x="660" y="5887"/>
                  </a:cubicBezTo>
                  <a:cubicBezTo>
                    <a:pt x="975" y="6494"/>
                    <a:pt x="1433" y="6957"/>
                    <a:pt x="1901" y="7425"/>
                  </a:cubicBezTo>
                  <a:cubicBezTo>
                    <a:pt x="2431" y="7960"/>
                    <a:pt x="3004" y="8561"/>
                    <a:pt x="3610" y="9153"/>
                  </a:cubicBezTo>
                  <a:cubicBezTo>
                    <a:pt x="4274" y="9812"/>
                    <a:pt x="4947" y="10457"/>
                    <a:pt x="5749" y="10944"/>
                  </a:cubicBezTo>
                  <a:cubicBezTo>
                    <a:pt x="6709" y="11522"/>
                    <a:pt x="7869" y="11794"/>
                    <a:pt x="8934" y="11670"/>
                  </a:cubicBezTo>
                  <a:cubicBezTo>
                    <a:pt x="9287" y="11627"/>
                    <a:pt x="9636" y="11541"/>
                    <a:pt x="9965" y="11393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-3300184">
              <a:off x="2930798" y="1867208"/>
              <a:ext cx="1096377" cy="836995"/>
            </a:xfrm>
            <a:custGeom>
              <a:avLst/>
              <a:gdLst/>
              <a:ahLst/>
              <a:cxnLst/>
              <a:rect l="l" t="t" r="r" b="b"/>
              <a:pathLst>
                <a:path w="19152" h="14621" fill="none" extrusionOk="0">
                  <a:moveTo>
                    <a:pt x="12056" y="14095"/>
                  </a:moveTo>
                  <a:cubicBezTo>
                    <a:pt x="12796" y="13703"/>
                    <a:pt x="13293" y="13073"/>
                    <a:pt x="13708" y="12414"/>
                  </a:cubicBezTo>
                  <a:cubicBezTo>
                    <a:pt x="14052" y="11865"/>
                    <a:pt x="14391" y="11307"/>
                    <a:pt x="14754" y="10762"/>
                  </a:cubicBezTo>
                  <a:cubicBezTo>
                    <a:pt x="15217" y="10060"/>
                    <a:pt x="15704" y="9368"/>
                    <a:pt x="16267" y="8709"/>
                  </a:cubicBezTo>
                  <a:cubicBezTo>
                    <a:pt x="16864" y="8007"/>
                    <a:pt x="17595" y="7262"/>
                    <a:pt x="18163" y="6384"/>
                  </a:cubicBezTo>
                  <a:cubicBezTo>
                    <a:pt x="18626" y="5663"/>
                    <a:pt x="18979" y="4846"/>
                    <a:pt x="19046" y="4025"/>
                  </a:cubicBezTo>
                  <a:cubicBezTo>
                    <a:pt x="19151" y="2774"/>
                    <a:pt x="18392" y="1657"/>
                    <a:pt x="17093" y="1404"/>
                  </a:cubicBezTo>
                  <a:cubicBezTo>
                    <a:pt x="16869" y="1361"/>
                    <a:pt x="16640" y="1342"/>
                    <a:pt x="16401" y="1337"/>
                  </a:cubicBezTo>
                  <a:cubicBezTo>
                    <a:pt x="15947" y="1318"/>
                    <a:pt x="15489" y="1366"/>
                    <a:pt x="15026" y="1399"/>
                  </a:cubicBezTo>
                  <a:cubicBezTo>
                    <a:pt x="13804" y="1485"/>
                    <a:pt x="12534" y="1461"/>
                    <a:pt x="11321" y="1380"/>
                  </a:cubicBezTo>
                  <a:cubicBezTo>
                    <a:pt x="9731" y="1265"/>
                    <a:pt x="8174" y="1070"/>
                    <a:pt x="6584" y="726"/>
                  </a:cubicBezTo>
                  <a:cubicBezTo>
                    <a:pt x="5028" y="396"/>
                    <a:pt x="3228" y="0"/>
                    <a:pt x="1819" y="917"/>
                  </a:cubicBezTo>
                  <a:cubicBezTo>
                    <a:pt x="606" y="1709"/>
                    <a:pt x="0" y="3180"/>
                    <a:pt x="100" y="4622"/>
                  </a:cubicBezTo>
                  <a:cubicBezTo>
                    <a:pt x="158" y="5496"/>
                    <a:pt x="387" y="6370"/>
                    <a:pt x="812" y="7138"/>
                  </a:cubicBezTo>
                  <a:cubicBezTo>
                    <a:pt x="1265" y="7950"/>
                    <a:pt x="1943" y="8513"/>
                    <a:pt x="2626" y="9101"/>
                  </a:cubicBezTo>
                  <a:cubicBezTo>
                    <a:pt x="3318" y="9693"/>
                    <a:pt x="4020" y="10399"/>
                    <a:pt x="4698" y="11149"/>
                  </a:cubicBezTo>
                  <a:cubicBezTo>
                    <a:pt x="5453" y="11980"/>
                    <a:pt x="6140" y="12844"/>
                    <a:pt x="7047" y="13498"/>
                  </a:cubicBezTo>
                  <a:cubicBezTo>
                    <a:pt x="8122" y="14276"/>
                    <a:pt x="9549" y="14620"/>
                    <a:pt x="10829" y="14458"/>
                  </a:cubicBezTo>
                  <a:cubicBezTo>
                    <a:pt x="11254" y="14405"/>
                    <a:pt x="11674" y="14295"/>
                    <a:pt x="12056" y="1409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3300184">
              <a:off x="2830151" y="1782838"/>
              <a:ext cx="1297540" cy="999631"/>
            </a:xfrm>
            <a:custGeom>
              <a:avLst/>
              <a:gdLst/>
              <a:ahLst/>
              <a:cxnLst/>
              <a:rect l="l" t="t" r="r" b="b"/>
              <a:pathLst>
                <a:path w="22666" h="17462" fill="none" extrusionOk="0">
                  <a:moveTo>
                    <a:pt x="14162" y="16812"/>
                  </a:moveTo>
                  <a:cubicBezTo>
                    <a:pt x="15007" y="16325"/>
                    <a:pt x="15518" y="15518"/>
                    <a:pt x="15933" y="14702"/>
                  </a:cubicBezTo>
                  <a:cubicBezTo>
                    <a:pt x="16277" y="14019"/>
                    <a:pt x="16640" y="13346"/>
                    <a:pt x="17045" y="12701"/>
                  </a:cubicBezTo>
                  <a:cubicBezTo>
                    <a:pt x="17571" y="11870"/>
                    <a:pt x="18163" y="11078"/>
                    <a:pt x="18874" y="10343"/>
                  </a:cubicBezTo>
                  <a:cubicBezTo>
                    <a:pt x="19652" y="9540"/>
                    <a:pt x="20579" y="8753"/>
                    <a:pt x="21314" y="7774"/>
                  </a:cubicBezTo>
                  <a:cubicBezTo>
                    <a:pt x="21916" y="6967"/>
                    <a:pt x="22379" y="6031"/>
                    <a:pt x="22489" y="5057"/>
                  </a:cubicBezTo>
                  <a:cubicBezTo>
                    <a:pt x="22665" y="3491"/>
                    <a:pt x="21658" y="2101"/>
                    <a:pt x="20049" y="1891"/>
                  </a:cubicBezTo>
                  <a:cubicBezTo>
                    <a:pt x="19767" y="1858"/>
                    <a:pt x="19481" y="1853"/>
                    <a:pt x="19185" y="1863"/>
                  </a:cubicBezTo>
                  <a:cubicBezTo>
                    <a:pt x="18621" y="1882"/>
                    <a:pt x="18062" y="1973"/>
                    <a:pt x="17490" y="2035"/>
                  </a:cubicBezTo>
                  <a:cubicBezTo>
                    <a:pt x="15981" y="2202"/>
                    <a:pt x="14410" y="2121"/>
                    <a:pt x="12915" y="1934"/>
                  </a:cubicBezTo>
                  <a:cubicBezTo>
                    <a:pt x="11053" y="1700"/>
                    <a:pt x="9248" y="1314"/>
                    <a:pt x="7391" y="855"/>
                  </a:cubicBezTo>
                  <a:cubicBezTo>
                    <a:pt x="5577" y="406"/>
                    <a:pt x="3452" y="1"/>
                    <a:pt x="1853" y="1194"/>
                  </a:cubicBezTo>
                  <a:cubicBezTo>
                    <a:pt x="621" y="2111"/>
                    <a:pt x="0" y="3682"/>
                    <a:pt x="86" y="5234"/>
                  </a:cubicBezTo>
                  <a:cubicBezTo>
                    <a:pt x="148" y="6332"/>
                    <a:pt x="430" y="7440"/>
                    <a:pt x="979" y="8399"/>
                  </a:cubicBezTo>
                  <a:cubicBezTo>
                    <a:pt x="1571" y="9421"/>
                    <a:pt x="2464" y="10085"/>
                    <a:pt x="3361" y="10787"/>
                  </a:cubicBezTo>
                  <a:cubicBezTo>
                    <a:pt x="4216" y="11450"/>
                    <a:pt x="5047" y="12257"/>
                    <a:pt x="5801" y="13160"/>
                  </a:cubicBezTo>
                  <a:cubicBezTo>
                    <a:pt x="6642" y="14167"/>
                    <a:pt x="7343" y="15246"/>
                    <a:pt x="8356" y="16072"/>
                  </a:cubicBezTo>
                  <a:cubicBezTo>
                    <a:pt x="9549" y="17046"/>
                    <a:pt x="11244" y="17462"/>
                    <a:pt x="12739" y="17266"/>
                  </a:cubicBezTo>
                  <a:cubicBezTo>
                    <a:pt x="13235" y="17199"/>
                    <a:pt x="13727" y="17060"/>
                    <a:pt x="14162" y="16812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3300184">
              <a:off x="2729093" y="1698017"/>
              <a:ext cx="1499046" cy="1162553"/>
            </a:xfrm>
            <a:custGeom>
              <a:avLst/>
              <a:gdLst/>
              <a:ahLst/>
              <a:cxnLst/>
              <a:rect l="l" t="t" r="r" b="b"/>
              <a:pathLst>
                <a:path w="26186" h="20308" fill="none" extrusionOk="0">
                  <a:moveTo>
                    <a:pt x="16263" y="19543"/>
                  </a:moveTo>
                  <a:cubicBezTo>
                    <a:pt x="17218" y="18956"/>
                    <a:pt x="17748" y="17977"/>
                    <a:pt x="18159" y="17003"/>
                  </a:cubicBezTo>
                  <a:cubicBezTo>
                    <a:pt x="18507" y="16182"/>
                    <a:pt x="18889" y="15394"/>
                    <a:pt x="19343" y="14649"/>
                  </a:cubicBezTo>
                  <a:cubicBezTo>
                    <a:pt x="19925" y="13690"/>
                    <a:pt x="20618" y="12797"/>
                    <a:pt x="21487" y="11980"/>
                  </a:cubicBezTo>
                  <a:cubicBezTo>
                    <a:pt x="22442" y="11087"/>
                    <a:pt x="23564" y="10252"/>
                    <a:pt x="24466" y="9168"/>
                  </a:cubicBezTo>
                  <a:cubicBezTo>
                    <a:pt x="25201" y="8280"/>
                    <a:pt x="25784" y="7220"/>
                    <a:pt x="25932" y="6093"/>
                  </a:cubicBezTo>
                  <a:cubicBezTo>
                    <a:pt x="26185" y="4217"/>
                    <a:pt x="24925" y="2555"/>
                    <a:pt x="23005" y="2388"/>
                  </a:cubicBezTo>
                  <a:cubicBezTo>
                    <a:pt x="22666" y="2359"/>
                    <a:pt x="22322" y="2369"/>
                    <a:pt x="21974" y="2397"/>
                  </a:cubicBezTo>
                  <a:cubicBezTo>
                    <a:pt x="21301" y="2455"/>
                    <a:pt x="20637" y="2593"/>
                    <a:pt x="19954" y="2684"/>
                  </a:cubicBezTo>
                  <a:cubicBezTo>
                    <a:pt x="18164" y="2927"/>
                    <a:pt x="16292" y="2794"/>
                    <a:pt x="14516" y="2503"/>
                  </a:cubicBezTo>
                  <a:cubicBezTo>
                    <a:pt x="12382" y="2149"/>
                    <a:pt x="10333" y="1571"/>
                    <a:pt x="8209" y="994"/>
                  </a:cubicBezTo>
                  <a:cubicBezTo>
                    <a:pt x="6132" y="430"/>
                    <a:pt x="3673" y="1"/>
                    <a:pt x="1887" y="1481"/>
                  </a:cubicBezTo>
                  <a:cubicBezTo>
                    <a:pt x="631" y="2522"/>
                    <a:pt x="1" y="4193"/>
                    <a:pt x="77" y="5850"/>
                  </a:cubicBezTo>
                  <a:cubicBezTo>
                    <a:pt x="135" y="7182"/>
                    <a:pt x="474" y="8523"/>
                    <a:pt x="1147" y="9674"/>
                  </a:cubicBezTo>
                  <a:cubicBezTo>
                    <a:pt x="1873" y="10906"/>
                    <a:pt x="2985" y="11670"/>
                    <a:pt x="4102" y="12482"/>
                  </a:cubicBezTo>
                  <a:cubicBezTo>
                    <a:pt x="5115" y="13217"/>
                    <a:pt x="6074" y="14129"/>
                    <a:pt x="6900" y="15179"/>
                  </a:cubicBezTo>
                  <a:cubicBezTo>
                    <a:pt x="7831" y="16363"/>
                    <a:pt x="8552" y="17657"/>
                    <a:pt x="9670" y="18655"/>
                  </a:cubicBezTo>
                  <a:cubicBezTo>
                    <a:pt x="10983" y="19825"/>
                    <a:pt x="12945" y="20307"/>
                    <a:pt x="14645" y="20078"/>
                  </a:cubicBezTo>
                  <a:cubicBezTo>
                    <a:pt x="15213" y="20002"/>
                    <a:pt x="15781" y="19839"/>
                    <a:pt x="16263" y="1954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3300184">
              <a:off x="2628069" y="1612921"/>
              <a:ext cx="1700438" cy="1325991"/>
            </a:xfrm>
            <a:custGeom>
              <a:avLst/>
              <a:gdLst/>
              <a:ahLst/>
              <a:cxnLst/>
              <a:rect l="l" t="t" r="r" b="b"/>
              <a:pathLst>
                <a:path w="29704" h="23163" fill="none" extrusionOk="0">
                  <a:moveTo>
                    <a:pt x="18369" y="22275"/>
                  </a:moveTo>
                  <a:cubicBezTo>
                    <a:pt x="19429" y="21592"/>
                    <a:pt x="19973" y="20436"/>
                    <a:pt x="20384" y="19305"/>
                  </a:cubicBezTo>
                  <a:cubicBezTo>
                    <a:pt x="20737" y="18350"/>
                    <a:pt x="21138" y="17447"/>
                    <a:pt x="21639" y="16602"/>
                  </a:cubicBezTo>
                  <a:cubicBezTo>
                    <a:pt x="22279" y="15514"/>
                    <a:pt x="23072" y="14520"/>
                    <a:pt x="24098" y="13623"/>
                  </a:cubicBezTo>
                  <a:cubicBezTo>
                    <a:pt x="25225" y="12635"/>
                    <a:pt x="26548" y="11761"/>
                    <a:pt x="27613" y="10572"/>
                  </a:cubicBezTo>
                  <a:cubicBezTo>
                    <a:pt x="28486" y="9603"/>
                    <a:pt x="29183" y="8414"/>
                    <a:pt x="29374" y="7134"/>
                  </a:cubicBezTo>
                  <a:cubicBezTo>
                    <a:pt x="29704" y="4947"/>
                    <a:pt x="28186" y="3014"/>
                    <a:pt x="25961" y="2889"/>
                  </a:cubicBezTo>
                  <a:cubicBezTo>
                    <a:pt x="25564" y="2870"/>
                    <a:pt x="25163" y="2894"/>
                    <a:pt x="24757" y="2942"/>
                  </a:cubicBezTo>
                  <a:cubicBezTo>
                    <a:pt x="23979" y="3028"/>
                    <a:pt x="23206" y="3214"/>
                    <a:pt x="22418" y="3333"/>
                  </a:cubicBezTo>
                  <a:cubicBezTo>
                    <a:pt x="20341" y="3653"/>
                    <a:pt x="18164" y="3472"/>
                    <a:pt x="16110" y="3071"/>
                  </a:cubicBezTo>
                  <a:cubicBezTo>
                    <a:pt x="13699" y="2603"/>
                    <a:pt x="11407" y="1829"/>
                    <a:pt x="9020" y="1132"/>
                  </a:cubicBezTo>
                  <a:cubicBezTo>
                    <a:pt x="6685" y="459"/>
                    <a:pt x="3887" y="1"/>
                    <a:pt x="1925" y="1767"/>
                  </a:cubicBezTo>
                  <a:cubicBezTo>
                    <a:pt x="636" y="2928"/>
                    <a:pt x="1" y="4709"/>
                    <a:pt x="63" y="6470"/>
                  </a:cubicBezTo>
                  <a:cubicBezTo>
                    <a:pt x="115" y="8032"/>
                    <a:pt x="512" y="9607"/>
                    <a:pt x="1314" y="10949"/>
                  </a:cubicBezTo>
                  <a:cubicBezTo>
                    <a:pt x="2178" y="12391"/>
                    <a:pt x="3501" y="13260"/>
                    <a:pt x="4842" y="14181"/>
                  </a:cubicBezTo>
                  <a:cubicBezTo>
                    <a:pt x="6012" y="14988"/>
                    <a:pt x="7101" y="16001"/>
                    <a:pt x="8003" y="17199"/>
                  </a:cubicBezTo>
                  <a:cubicBezTo>
                    <a:pt x="9020" y="18560"/>
                    <a:pt x="9755" y="20073"/>
                    <a:pt x="10982" y="21243"/>
                  </a:cubicBezTo>
                  <a:cubicBezTo>
                    <a:pt x="12410" y="22609"/>
                    <a:pt x="14640" y="23163"/>
                    <a:pt x="16554" y="22895"/>
                  </a:cubicBezTo>
                  <a:cubicBezTo>
                    <a:pt x="17194" y="22805"/>
                    <a:pt x="17829" y="22623"/>
                    <a:pt x="18369" y="22275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 rot="-3300184">
              <a:off x="2526502" y="1527564"/>
              <a:ext cx="1902173" cy="1489715"/>
            </a:xfrm>
            <a:custGeom>
              <a:avLst/>
              <a:gdLst/>
              <a:ahLst/>
              <a:cxnLst/>
              <a:rect l="l" t="t" r="r" b="b"/>
              <a:pathLst>
                <a:path w="33228" h="26023" fill="none" extrusionOk="0">
                  <a:moveTo>
                    <a:pt x="20479" y="25020"/>
                  </a:moveTo>
                  <a:cubicBezTo>
                    <a:pt x="21649" y="24237"/>
                    <a:pt x="22198" y="22904"/>
                    <a:pt x="22614" y="21620"/>
                  </a:cubicBezTo>
                  <a:cubicBezTo>
                    <a:pt x="22967" y="20527"/>
                    <a:pt x="23392" y="19510"/>
                    <a:pt x="23936" y="18564"/>
                  </a:cubicBezTo>
                  <a:cubicBezTo>
                    <a:pt x="24638" y="17347"/>
                    <a:pt x="25531" y="16253"/>
                    <a:pt x="26715" y="15275"/>
                  </a:cubicBezTo>
                  <a:cubicBezTo>
                    <a:pt x="28019" y="14195"/>
                    <a:pt x="29537" y="13274"/>
                    <a:pt x="30769" y="11985"/>
                  </a:cubicBezTo>
                  <a:cubicBezTo>
                    <a:pt x="31781" y="10930"/>
                    <a:pt x="32593" y="9621"/>
                    <a:pt x="32822" y="8184"/>
                  </a:cubicBezTo>
                  <a:cubicBezTo>
                    <a:pt x="33228" y="5687"/>
                    <a:pt x="31456" y="3481"/>
                    <a:pt x="28921" y="3400"/>
                  </a:cubicBezTo>
                  <a:cubicBezTo>
                    <a:pt x="28463" y="3386"/>
                    <a:pt x="28004" y="3424"/>
                    <a:pt x="27546" y="3491"/>
                  </a:cubicBezTo>
                  <a:cubicBezTo>
                    <a:pt x="26663" y="3615"/>
                    <a:pt x="25784" y="3849"/>
                    <a:pt x="24886" y="3997"/>
                  </a:cubicBezTo>
                  <a:cubicBezTo>
                    <a:pt x="22518" y="4388"/>
                    <a:pt x="20045" y="4159"/>
                    <a:pt x="17710" y="3648"/>
                  </a:cubicBezTo>
                  <a:cubicBezTo>
                    <a:pt x="15027" y="3066"/>
                    <a:pt x="12491" y="2096"/>
                    <a:pt x="9832" y="1285"/>
                  </a:cubicBezTo>
                  <a:cubicBezTo>
                    <a:pt x="7239" y="497"/>
                    <a:pt x="4098" y="0"/>
                    <a:pt x="1963" y="2068"/>
                  </a:cubicBezTo>
                  <a:cubicBezTo>
                    <a:pt x="641" y="3338"/>
                    <a:pt x="1" y="5233"/>
                    <a:pt x="53" y="7105"/>
                  </a:cubicBezTo>
                  <a:cubicBezTo>
                    <a:pt x="101" y="8891"/>
                    <a:pt x="560" y="10700"/>
                    <a:pt x="1486" y="12238"/>
                  </a:cubicBezTo>
                  <a:cubicBezTo>
                    <a:pt x="2484" y="13890"/>
                    <a:pt x="4021" y="14859"/>
                    <a:pt x="5582" y="15890"/>
                  </a:cubicBezTo>
                  <a:cubicBezTo>
                    <a:pt x="6910" y="16769"/>
                    <a:pt x="8127" y="17881"/>
                    <a:pt x="9106" y="19233"/>
                  </a:cubicBezTo>
                  <a:cubicBezTo>
                    <a:pt x="10209" y="20770"/>
                    <a:pt x="10964" y="22494"/>
                    <a:pt x="12296" y="23840"/>
                  </a:cubicBezTo>
                  <a:cubicBezTo>
                    <a:pt x="13843" y="25402"/>
                    <a:pt x="16335" y="26022"/>
                    <a:pt x="18464" y="25726"/>
                  </a:cubicBezTo>
                  <a:cubicBezTo>
                    <a:pt x="19176" y="25626"/>
                    <a:pt x="19883" y="25416"/>
                    <a:pt x="20479" y="2502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 rot="-3300184">
              <a:off x="2425349" y="1442220"/>
              <a:ext cx="2103622" cy="1653439"/>
            </a:xfrm>
            <a:custGeom>
              <a:avLst/>
              <a:gdLst/>
              <a:ahLst/>
              <a:cxnLst/>
              <a:rect l="l" t="t" r="r" b="b"/>
              <a:pathLst>
                <a:path w="36747" h="28883" fill="none" extrusionOk="0">
                  <a:moveTo>
                    <a:pt x="22580" y="27756"/>
                  </a:moveTo>
                  <a:cubicBezTo>
                    <a:pt x="23860" y="26877"/>
                    <a:pt x="24428" y="25369"/>
                    <a:pt x="24839" y="23931"/>
                  </a:cubicBezTo>
                  <a:cubicBezTo>
                    <a:pt x="25197" y="22700"/>
                    <a:pt x="25641" y="21563"/>
                    <a:pt x="26233" y="20522"/>
                  </a:cubicBezTo>
                  <a:cubicBezTo>
                    <a:pt x="26992" y="19176"/>
                    <a:pt x="27990" y="17977"/>
                    <a:pt x="29322" y="16922"/>
                  </a:cubicBezTo>
                  <a:cubicBezTo>
                    <a:pt x="30807" y="15748"/>
                    <a:pt x="32521" y="14783"/>
                    <a:pt x="33915" y="13394"/>
                  </a:cubicBezTo>
                  <a:cubicBezTo>
                    <a:pt x="35066" y="12253"/>
                    <a:pt x="35992" y="10820"/>
                    <a:pt x="36264" y="9230"/>
                  </a:cubicBezTo>
                  <a:cubicBezTo>
                    <a:pt x="36746" y="6423"/>
                    <a:pt x="34722" y="3945"/>
                    <a:pt x="31876" y="3906"/>
                  </a:cubicBezTo>
                  <a:cubicBezTo>
                    <a:pt x="31361" y="3897"/>
                    <a:pt x="30845" y="3954"/>
                    <a:pt x="30329" y="4035"/>
                  </a:cubicBezTo>
                  <a:cubicBezTo>
                    <a:pt x="29336" y="4198"/>
                    <a:pt x="28353" y="4475"/>
                    <a:pt x="27350" y="4651"/>
                  </a:cubicBezTo>
                  <a:cubicBezTo>
                    <a:pt x="24695" y="5124"/>
                    <a:pt x="21931" y="4785"/>
                    <a:pt x="19305" y="4226"/>
                  </a:cubicBezTo>
                  <a:cubicBezTo>
                    <a:pt x="16330" y="3596"/>
                    <a:pt x="13570" y="2359"/>
                    <a:pt x="10644" y="1433"/>
                  </a:cubicBezTo>
                  <a:cubicBezTo>
                    <a:pt x="7788" y="531"/>
                    <a:pt x="4298" y="1"/>
                    <a:pt x="1997" y="2359"/>
                  </a:cubicBezTo>
                  <a:cubicBezTo>
                    <a:pt x="641" y="3749"/>
                    <a:pt x="1" y="5754"/>
                    <a:pt x="39" y="7731"/>
                  </a:cubicBezTo>
                  <a:cubicBezTo>
                    <a:pt x="82" y="9751"/>
                    <a:pt x="598" y="11794"/>
                    <a:pt x="1653" y="13518"/>
                  </a:cubicBezTo>
                  <a:cubicBezTo>
                    <a:pt x="2789" y="15380"/>
                    <a:pt x="4537" y="16459"/>
                    <a:pt x="6318" y="17595"/>
                  </a:cubicBezTo>
                  <a:cubicBezTo>
                    <a:pt x="7807" y="18550"/>
                    <a:pt x="9154" y="19758"/>
                    <a:pt x="10204" y="21262"/>
                  </a:cubicBezTo>
                  <a:cubicBezTo>
                    <a:pt x="11393" y="22976"/>
                    <a:pt x="12167" y="24915"/>
                    <a:pt x="13604" y="26433"/>
                  </a:cubicBezTo>
                  <a:cubicBezTo>
                    <a:pt x="15270" y="28190"/>
                    <a:pt x="18035" y="28883"/>
                    <a:pt x="20374" y="28548"/>
                  </a:cubicBezTo>
                  <a:cubicBezTo>
                    <a:pt x="21153" y="28439"/>
                    <a:pt x="21936" y="28205"/>
                    <a:pt x="22580" y="27756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 rot="-3300184">
              <a:off x="2323721" y="1391159"/>
              <a:ext cx="2305643" cy="1817735"/>
            </a:xfrm>
            <a:custGeom>
              <a:avLst/>
              <a:gdLst/>
              <a:ahLst/>
              <a:cxnLst/>
              <a:rect l="l" t="t" r="r" b="b"/>
              <a:pathLst>
                <a:path w="40276" h="31753" fill="none" extrusionOk="0">
                  <a:moveTo>
                    <a:pt x="24691" y="30506"/>
                  </a:moveTo>
                  <a:cubicBezTo>
                    <a:pt x="26075" y="29527"/>
                    <a:pt x="26653" y="27842"/>
                    <a:pt x="27073" y="26247"/>
                  </a:cubicBezTo>
                  <a:cubicBezTo>
                    <a:pt x="27427" y="24881"/>
                    <a:pt x="27894" y="23630"/>
                    <a:pt x="28529" y="22489"/>
                  </a:cubicBezTo>
                  <a:cubicBezTo>
                    <a:pt x="29351" y="21014"/>
                    <a:pt x="30449" y="19715"/>
                    <a:pt x="31939" y="18579"/>
                  </a:cubicBezTo>
                  <a:cubicBezTo>
                    <a:pt x="33600" y="17314"/>
                    <a:pt x="35510" y="16301"/>
                    <a:pt x="37071" y="14812"/>
                  </a:cubicBezTo>
                  <a:cubicBezTo>
                    <a:pt x="38356" y="13589"/>
                    <a:pt x="39401" y="12033"/>
                    <a:pt x="39716" y="10290"/>
                  </a:cubicBezTo>
                  <a:cubicBezTo>
                    <a:pt x="40275" y="7172"/>
                    <a:pt x="37988" y="4417"/>
                    <a:pt x="34837" y="4422"/>
                  </a:cubicBezTo>
                  <a:cubicBezTo>
                    <a:pt x="34264" y="4422"/>
                    <a:pt x="33691" y="4494"/>
                    <a:pt x="33123" y="4594"/>
                  </a:cubicBezTo>
                  <a:cubicBezTo>
                    <a:pt x="32020" y="4790"/>
                    <a:pt x="30931" y="5114"/>
                    <a:pt x="29819" y="5320"/>
                  </a:cubicBezTo>
                  <a:cubicBezTo>
                    <a:pt x="26877" y="5864"/>
                    <a:pt x="23798" y="5534"/>
                    <a:pt x="20904" y="4814"/>
                  </a:cubicBezTo>
                  <a:cubicBezTo>
                    <a:pt x="17672" y="4002"/>
                    <a:pt x="14654" y="2632"/>
                    <a:pt x="11460" y="1591"/>
                  </a:cubicBezTo>
                  <a:cubicBezTo>
                    <a:pt x="8347" y="574"/>
                    <a:pt x="4503" y="1"/>
                    <a:pt x="2035" y="2665"/>
                  </a:cubicBezTo>
                  <a:cubicBezTo>
                    <a:pt x="646" y="4169"/>
                    <a:pt x="1" y="6284"/>
                    <a:pt x="30" y="8371"/>
                  </a:cubicBezTo>
                  <a:cubicBezTo>
                    <a:pt x="68" y="10615"/>
                    <a:pt x="646" y="12892"/>
                    <a:pt x="1825" y="14812"/>
                  </a:cubicBezTo>
                  <a:cubicBezTo>
                    <a:pt x="3095" y="16884"/>
                    <a:pt x="5057" y="18068"/>
                    <a:pt x="7063" y="19314"/>
                  </a:cubicBezTo>
                  <a:cubicBezTo>
                    <a:pt x="8705" y="20336"/>
                    <a:pt x="10185" y="21649"/>
                    <a:pt x="11307" y="23301"/>
                  </a:cubicBezTo>
                  <a:cubicBezTo>
                    <a:pt x="12587" y="25192"/>
                    <a:pt x="13380" y="27345"/>
                    <a:pt x="14922" y="29035"/>
                  </a:cubicBezTo>
                  <a:cubicBezTo>
                    <a:pt x="16707" y="30983"/>
                    <a:pt x="19730" y="31752"/>
                    <a:pt x="22284" y="31384"/>
                  </a:cubicBezTo>
                  <a:cubicBezTo>
                    <a:pt x="23139" y="31260"/>
                    <a:pt x="23989" y="31002"/>
                    <a:pt x="24691" y="3050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 rot="-3300184">
              <a:off x="2222188" y="1305527"/>
              <a:ext cx="2507264" cy="1981974"/>
            </a:xfrm>
            <a:custGeom>
              <a:avLst/>
              <a:gdLst/>
              <a:ahLst/>
              <a:cxnLst/>
              <a:rect l="l" t="t" r="r" b="b"/>
              <a:pathLst>
                <a:path w="43798" h="34622" fill="none" extrusionOk="0">
                  <a:moveTo>
                    <a:pt x="26800" y="33251"/>
                  </a:moveTo>
                  <a:cubicBezTo>
                    <a:pt x="28290" y="32177"/>
                    <a:pt x="28882" y="30315"/>
                    <a:pt x="29302" y="28567"/>
                  </a:cubicBezTo>
                  <a:cubicBezTo>
                    <a:pt x="29660" y="27063"/>
                    <a:pt x="30147" y="25698"/>
                    <a:pt x="30830" y="24456"/>
                  </a:cubicBezTo>
                  <a:cubicBezTo>
                    <a:pt x="31708" y="22852"/>
                    <a:pt x="32907" y="21453"/>
                    <a:pt x="34554" y="20236"/>
                  </a:cubicBezTo>
                  <a:cubicBezTo>
                    <a:pt x="36388" y="18880"/>
                    <a:pt x="38498" y="17820"/>
                    <a:pt x="40226" y="16230"/>
                  </a:cubicBezTo>
                  <a:cubicBezTo>
                    <a:pt x="41649" y="14921"/>
                    <a:pt x="42810" y="13241"/>
                    <a:pt x="43163" y="11345"/>
                  </a:cubicBezTo>
                  <a:cubicBezTo>
                    <a:pt x="43798" y="7917"/>
                    <a:pt x="41258" y="4895"/>
                    <a:pt x="37801" y="4938"/>
                  </a:cubicBezTo>
                  <a:cubicBezTo>
                    <a:pt x="37166" y="4942"/>
                    <a:pt x="36536" y="5028"/>
                    <a:pt x="35910" y="5148"/>
                  </a:cubicBezTo>
                  <a:cubicBezTo>
                    <a:pt x="34702" y="5377"/>
                    <a:pt x="33509" y="5749"/>
                    <a:pt x="32286" y="5983"/>
                  </a:cubicBezTo>
                  <a:cubicBezTo>
                    <a:pt x="29059" y="6604"/>
                    <a:pt x="25678" y="6231"/>
                    <a:pt x="22508" y="5396"/>
                  </a:cubicBezTo>
                  <a:cubicBezTo>
                    <a:pt x="18994" y="4470"/>
                    <a:pt x="15737" y="2904"/>
                    <a:pt x="12276" y="1743"/>
                  </a:cubicBezTo>
                  <a:cubicBezTo>
                    <a:pt x="8905" y="616"/>
                    <a:pt x="4703" y="1"/>
                    <a:pt x="2072" y="2970"/>
                  </a:cubicBezTo>
                  <a:cubicBezTo>
                    <a:pt x="645" y="4584"/>
                    <a:pt x="0" y="6819"/>
                    <a:pt x="24" y="9006"/>
                  </a:cubicBezTo>
                  <a:cubicBezTo>
                    <a:pt x="48" y="11479"/>
                    <a:pt x="692" y="13995"/>
                    <a:pt x="1991" y="16105"/>
                  </a:cubicBezTo>
                  <a:cubicBezTo>
                    <a:pt x="3404" y="18383"/>
                    <a:pt x="5577" y="19677"/>
                    <a:pt x="7802" y="21028"/>
                  </a:cubicBezTo>
                  <a:cubicBezTo>
                    <a:pt x="9607" y="22126"/>
                    <a:pt x="11216" y="23535"/>
                    <a:pt x="12414" y="25340"/>
                  </a:cubicBezTo>
                  <a:cubicBezTo>
                    <a:pt x="13780" y="27407"/>
                    <a:pt x="14587" y="29770"/>
                    <a:pt x="16234" y="31637"/>
                  </a:cubicBezTo>
                  <a:cubicBezTo>
                    <a:pt x="18139" y="33781"/>
                    <a:pt x="21429" y="34622"/>
                    <a:pt x="24198" y="34216"/>
                  </a:cubicBezTo>
                  <a:cubicBezTo>
                    <a:pt x="25119" y="34082"/>
                    <a:pt x="26041" y="33800"/>
                    <a:pt x="26800" y="33251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 rot="-3300184">
              <a:off x="2120444" y="1219826"/>
              <a:ext cx="2709285" cy="2145984"/>
            </a:xfrm>
            <a:custGeom>
              <a:avLst/>
              <a:gdLst/>
              <a:ahLst/>
              <a:cxnLst/>
              <a:rect l="l" t="t" r="r" b="b"/>
              <a:pathLst>
                <a:path w="47327" h="37487" fill="none" extrusionOk="0">
                  <a:moveTo>
                    <a:pt x="28906" y="36001"/>
                  </a:moveTo>
                  <a:cubicBezTo>
                    <a:pt x="30505" y="34827"/>
                    <a:pt x="31112" y="32788"/>
                    <a:pt x="31532" y="30883"/>
                  </a:cubicBezTo>
                  <a:cubicBezTo>
                    <a:pt x="31890" y="29245"/>
                    <a:pt x="32401" y="27765"/>
                    <a:pt x="33127" y="26423"/>
                  </a:cubicBezTo>
                  <a:cubicBezTo>
                    <a:pt x="34067" y="24690"/>
                    <a:pt x="35371" y="23196"/>
                    <a:pt x="37171" y="21892"/>
                  </a:cubicBezTo>
                  <a:cubicBezTo>
                    <a:pt x="39186" y="20445"/>
                    <a:pt x="41487" y="19338"/>
                    <a:pt x="43383" y="17643"/>
                  </a:cubicBezTo>
                  <a:cubicBezTo>
                    <a:pt x="44939" y="16253"/>
                    <a:pt x="46214" y="14448"/>
                    <a:pt x="46610" y="12400"/>
                  </a:cubicBezTo>
                  <a:cubicBezTo>
                    <a:pt x="47326" y="8662"/>
                    <a:pt x="44529" y="5367"/>
                    <a:pt x="40761" y="5448"/>
                  </a:cubicBezTo>
                  <a:cubicBezTo>
                    <a:pt x="40064" y="5467"/>
                    <a:pt x="39381" y="5563"/>
                    <a:pt x="38699" y="5701"/>
                  </a:cubicBezTo>
                  <a:cubicBezTo>
                    <a:pt x="37381" y="5969"/>
                    <a:pt x="36082" y="6384"/>
                    <a:pt x="34755" y="6647"/>
                  </a:cubicBezTo>
                  <a:cubicBezTo>
                    <a:pt x="31241" y="7344"/>
                    <a:pt x="27555" y="6924"/>
                    <a:pt x="24107" y="5978"/>
                  </a:cubicBezTo>
                  <a:cubicBezTo>
                    <a:pt x="20321" y="4942"/>
                    <a:pt x="16821" y="3176"/>
                    <a:pt x="13092" y="1901"/>
                  </a:cubicBezTo>
                  <a:cubicBezTo>
                    <a:pt x="9459" y="655"/>
                    <a:pt x="4899" y="0"/>
                    <a:pt x="2115" y="3271"/>
                  </a:cubicBezTo>
                  <a:cubicBezTo>
                    <a:pt x="645" y="4999"/>
                    <a:pt x="0" y="7344"/>
                    <a:pt x="15" y="9640"/>
                  </a:cubicBezTo>
                  <a:cubicBezTo>
                    <a:pt x="29" y="12343"/>
                    <a:pt x="736" y="15093"/>
                    <a:pt x="2163" y="17394"/>
                  </a:cubicBezTo>
                  <a:cubicBezTo>
                    <a:pt x="3710" y="19887"/>
                    <a:pt x="6102" y="21286"/>
                    <a:pt x="8547" y="22742"/>
                  </a:cubicBezTo>
                  <a:cubicBezTo>
                    <a:pt x="10504" y="23912"/>
                    <a:pt x="12247" y="25421"/>
                    <a:pt x="13517" y="27373"/>
                  </a:cubicBezTo>
                  <a:cubicBezTo>
                    <a:pt x="14974" y="29618"/>
                    <a:pt x="15795" y="32201"/>
                    <a:pt x="17552" y="34239"/>
                  </a:cubicBezTo>
                  <a:cubicBezTo>
                    <a:pt x="19576" y="36579"/>
                    <a:pt x="23133" y="37486"/>
                    <a:pt x="26108" y="37047"/>
                  </a:cubicBezTo>
                  <a:cubicBezTo>
                    <a:pt x="27106" y="36899"/>
                    <a:pt x="28099" y="36593"/>
                    <a:pt x="28911" y="36001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 rot="-3300184">
              <a:off x="2018736" y="1099269"/>
              <a:ext cx="2911021" cy="2310509"/>
            </a:xfrm>
            <a:custGeom>
              <a:avLst/>
              <a:gdLst/>
              <a:ahLst/>
              <a:cxnLst/>
              <a:rect l="l" t="t" r="r" b="b"/>
              <a:pathLst>
                <a:path w="50851" h="40361" fill="none" extrusionOk="0">
                  <a:moveTo>
                    <a:pt x="31016" y="38752"/>
                  </a:moveTo>
                  <a:cubicBezTo>
                    <a:pt x="32726" y="37481"/>
                    <a:pt x="33342" y="35266"/>
                    <a:pt x="33762" y="33208"/>
                  </a:cubicBezTo>
                  <a:cubicBezTo>
                    <a:pt x="34120" y="31432"/>
                    <a:pt x="34655" y="29833"/>
                    <a:pt x="35428" y="28391"/>
                  </a:cubicBezTo>
                  <a:cubicBezTo>
                    <a:pt x="36426" y="26533"/>
                    <a:pt x="37830" y="24938"/>
                    <a:pt x="39783" y="23554"/>
                  </a:cubicBezTo>
                  <a:cubicBezTo>
                    <a:pt x="41979" y="22012"/>
                    <a:pt x="44476" y="20861"/>
                    <a:pt x="46534" y="19066"/>
                  </a:cubicBezTo>
                  <a:cubicBezTo>
                    <a:pt x="48229" y="17590"/>
                    <a:pt x="49623" y="15661"/>
                    <a:pt x="50058" y="13460"/>
                  </a:cubicBezTo>
                  <a:cubicBezTo>
                    <a:pt x="50850" y="9411"/>
                    <a:pt x="47799" y="5849"/>
                    <a:pt x="43722" y="5969"/>
                  </a:cubicBezTo>
                  <a:cubicBezTo>
                    <a:pt x="42967" y="5993"/>
                    <a:pt x="42227" y="6107"/>
                    <a:pt x="41492" y="6260"/>
                  </a:cubicBezTo>
                  <a:cubicBezTo>
                    <a:pt x="40064" y="6561"/>
                    <a:pt x="38661" y="7029"/>
                    <a:pt x="37223" y="7320"/>
                  </a:cubicBezTo>
                  <a:cubicBezTo>
                    <a:pt x="33418" y="8094"/>
                    <a:pt x="29436" y="7626"/>
                    <a:pt x="25707" y="6570"/>
                  </a:cubicBezTo>
                  <a:cubicBezTo>
                    <a:pt x="21644" y="5420"/>
                    <a:pt x="17900" y="3453"/>
                    <a:pt x="13909" y="2063"/>
                  </a:cubicBezTo>
                  <a:cubicBezTo>
                    <a:pt x="10018" y="702"/>
                    <a:pt x="5090" y="0"/>
                    <a:pt x="2154" y="3581"/>
                  </a:cubicBezTo>
                  <a:cubicBezTo>
                    <a:pt x="645" y="5424"/>
                    <a:pt x="0" y="7883"/>
                    <a:pt x="5" y="10285"/>
                  </a:cubicBezTo>
                  <a:cubicBezTo>
                    <a:pt x="10" y="13217"/>
                    <a:pt x="783" y="16196"/>
                    <a:pt x="2335" y="18688"/>
                  </a:cubicBezTo>
                  <a:cubicBezTo>
                    <a:pt x="4021" y="21391"/>
                    <a:pt x="6618" y="22895"/>
                    <a:pt x="9287" y="24461"/>
                  </a:cubicBezTo>
                  <a:cubicBezTo>
                    <a:pt x="11407" y="25707"/>
                    <a:pt x="13279" y="27311"/>
                    <a:pt x="14620" y="29417"/>
                  </a:cubicBezTo>
                  <a:cubicBezTo>
                    <a:pt x="16163" y="31838"/>
                    <a:pt x="17003" y="34636"/>
                    <a:pt x="18865" y="36846"/>
                  </a:cubicBezTo>
                  <a:cubicBezTo>
                    <a:pt x="21009" y="39382"/>
                    <a:pt x="24828" y="40361"/>
                    <a:pt x="28023" y="39883"/>
                  </a:cubicBezTo>
                  <a:cubicBezTo>
                    <a:pt x="29087" y="39726"/>
                    <a:pt x="30152" y="39396"/>
                    <a:pt x="31016" y="3875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 rot="-3300184">
              <a:off x="1916492" y="1048124"/>
              <a:ext cx="3113843" cy="2475092"/>
            </a:xfrm>
            <a:custGeom>
              <a:avLst/>
              <a:gdLst/>
              <a:ahLst/>
              <a:cxnLst/>
              <a:rect l="l" t="t" r="r" b="b"/>
              <a:pathLst>
                <a:path w="54394" h="43236" fill="none" extrusionOk="0">
                  <a:moveTo>
                    <a:pt x="33137" y="41507"/>
                  </a:moveTo>
                  <a:cubicBezTo>
                    <a:pt x="34951" y="40132"/>
                    <a:pt x="35582" y="37749"/>
                    <a:pt x="36002" y="35529"/>
                  </a:cubicBezTo>
                  <a:cubicBezTo>
                    <a:pt x="36365" y="33619"/>
                    <a:pt x="36918" y="31905"/>
                    <a:pt x="37740" y="30367"/>
                  </a:cubicBezTo>
                  <a:cubicBezTo>
                    <a:pt x="38795" y="28381"/>
                    <a:pt x="40299" y="26681"/>
                    <a:pt x="42409" y="25220"/>
                  </a:cubicBezTo>
                  <a:cubicBezTo>
                    <a:pt x="44778" y="23583"/>
                    <a:pt x="47475" y="22384"/>
                    <a:pt x="49700" y="20489"/>
                  </a:cubicBezTo>
                  <a:cubicBezTo>
                    <a:pt x="51529" y="18932"/>
                    <a:pt x="53042" y="16879"/>
                    <a:pt x="53515" y="14520"/>
                  </a:cubicBezTo>
                  <a:cubicBezTo>
                    <a:pt x="54394" y="10166"/>
                    <a:pt x="51075" y="6327"/>
                    <a:pt x="46687" y="6489"/>
                  </a:cubicBezTo>
                  <a:cubicBezTo>
                    <a:pt x="45880" y="6523"/>
                    <a:pt x="45083" y="6652"/>
                    <a:pt x="44291" y="6824"/>
                  </a:cubicBezTo>
                  <a:cubicBezTo>
                    <a:pt x="42753" y="7158"/>
                    <a:pt x="41244" y="7669"/>
                    <a:pt x="39702" y="7989"/>
                  </a:cubicBezTo>
                  <a:cubicBezTo>
                    <a:pt x="35610" y="8843"/>
                    <a:pt x="31323" y="8328"/>
                    <a:pt x="27317" y="7163"/>
                  </a:cubicBezTo>
                  <a:cubicBezTo>
                    <a:pt x="22977" y="5897"/>
                    <a:pt x="18994" y="3734"/>
                    <a:pt x="14731" y="2221"/>
                  </a:cubicBezTo>
                  <a:cubicBezTo>
                    <a:pt x="10582" y="750"/>
                    <a:pt x="5286" y="1"/>
                    <a:pt x="2202" y="3892"/>
                  </a:cubicBezTo>
                  <a:cubicBezTo>
                    <a:pt x="650" y="5845"/>
                    <a:pt x="10" y="8418"/>
                    <a:pt x="6" y="10930"/>
                  </a:cubicBezTo>
                  <a:cubicBezTo>
                    <a:pt x="1" y="14086"/>
                    <a:pt x="836" y="17304"/>
                    <a:pt x="2517" y="19987"/>
                  </a:cubicBezTo>
                  <a:cubicBezTo>
                    <a:pt x="4336" y="22900"/>
                    <a:pt x="7149" y="24514"/>
                    <a:pt x="10037" y="26185"/>
                  </a:cubicBezTo>
                  <a:cubicBezTo>
                    <a:pt x="12315" y="27503"/>
                    <a:pt x="14315" y="29202"/>
                    <a:pt x="15733" y="31461"/>
                  </a:cubicBezTo>
                  <a:cubicBezTo>
                    <a:pt x="17366" y="34058"/>
                    <a:pt x="18221" y="37071"/>
                    <a:pt x="20193" y="39454"/>
                  </a:cubicBezTo>
                  <a:cubicBezTo>
                    <a:pt x="22451" y="42185"/>
                    <a:pt x="26543" y="43235"/>
                    <a:pt x="29943" y="42724"/>
                  </a:cubicBezTo>
                  <a:cubicBezTo>
                    <a:pt x="31079" y="42552"/>
                    <a:pt x="32215" y="42199"/>
                    <a:pt x="33137" y="41507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-3300184">
              <a:off x="1813749" y="928106"/>
              <a:ext cx="3316895" cy="2639617"/>
            </a:xfrm>
            <a:custGeom>
              <a:avLst/>
              <a:gdLst/>
              <a:ahLst/>
              <a:cxnLst/>
              <a:rect l="l" t="t" r="r" b="b"/>
              <a:pathLst>
                <a:path w="57941" h="46110" fill="none" extrusionOk="0">
                  <a:moveTo>
                    <a:pt x="35266" y="44257"/>
                  </a:moveTo>
                  <a:cubicBezTo>
                    <a:pt x="37190" y="42786"/>
                    <a:pt x="37834" y="40227"/>
                    <a:pt x="38255" y="37854"/>
                  </a:cubicBezTo>
                  <a:cubicBezTo>
                    <a:pt x="38617" y="35806"/>
                    <a:pt x="39195" y="33977"/>
                    <a:pt x="40059" y="32339"/>
                  </a:cubicBezTo>
                  <a:cubicBezTo>
                    <a:pt x="41177" y="30219"/>
                    <a:pt x="42781" y="28424"/>
                    <a:pt x="45049" y="26882"/>
                  </a:cubicBezTo>
                  <a:cubicBezTo>
                    <a:pt x="47594" y="25149"/>
                    <a:pt x="50487" y="23907"/>
                    <a:pt x="52879" y="21912"/>
                  </a:cubicBezTo>
                  <a:cubicBezTo>
                    <a:pt x="54847" y="20269"/>
                    <a:pt x="56475" y="18092"/>
                    <a:pt x="56986" y="15585"/>
                  </a:cubicBezTo>
                  <a:cubicBezTo>
                    <a:pt x="57940" y="10915"/>
                    <a:pt x="54369" y="6805"/>
                    <a:pt x="49676" y="7010"/>
                  </a:cubicBezTo>
                  <a:cubicBezTo>
                    <a:pt x="48807" y="7048"/>
                    <a:pt x="47952" y="7191"/>
                    <a:pt x="47102" y="7382"/>
                  </a:cubicBezTo>
                  <a:cubicBezTo>
                    <a:pt x="45460" y="7755"/>
                    <a:pt x="43846" y="8313"/>
                    <a:pt x="42194" y="8662"/>
                  </a:cubicBezTo>
                  <a:cubicBezTo>
                    <a:pt x="37815" y="9588"/>
                    <a:pt x="33222" y="9034"/>
                    <a:pt x="28939" y="7750"/>
                  </a:cubicBezTo>
                  <a:cubicBezTo>
                    <a:pt x="24322" y="6380"/>
                    <a:pt x="20101" y="4011"/>
                    <a:pt x="15575" y="2383"/>
                  </a:cubicBezTo>
                  <a:cubicBezTo>
                    <a:pt x="11163" y="798"/>
                    <a:pt x="5501" y="1"/>
                    <a:pt x="2263" y="4198"/>
                  </a:cubicBezTo>
                  <a:cubicBezTo>
                    <a:pt x="673" y="6265"/>
                    <a:pt x="29" y="8953"/>
                    <a:pt x="24" y="11570"/>
                  </a:cubicBezTo>
                  <a:cubicBezTo>
                    <a:pt x="0" y="14955"/>
                    <a:pt x="907" y="18407"/>
                    <a:pt x="2712" y="21286"/>
                  </a:cubicBezTo>
                  <a:cubicBezTo>
                    <a:pt x="4670" y="24404"/>
                    <a:pt x="7692" y="26132"/>
                    <a:pt x="10805" y="27904"/>
                  </a:cubicBezTo>
                  <a:cubicBezTo>
                    <a:pt x="13236" y="29298"/>
                    <a:pt x="15370" y="31098"/>
                    <a:pt x="16864" y="33504"/>
                  </a:cubicBezTo>
                  <a:cubicBezTo>
                    <a:pt x="18578" y="36278"/>
                    <a:pt x="19457" y="39506"/>
                    <a:pt x="21529" y="42061"/>
                  </a:cubicBezTo>
                  <a:cubicBezTo>
                    <a:pt x="23907" y="44987"/>
                    <a:pt x="28266" y="46109"/>
                    <a:pt x="31880" y="45560"/>
                  </a:cubicBezTo>
                  <a:cubicBezTo>
                    <a:pt x="33088" y="45379"/>
                    <a:pt x="34296" y="45002"/>
                    <a:pt x="35266" y="44257"/>
                  </a:cubicBezTo>
                  <a:close/>
                </a:path>
              </a:pathLst>
            </a:custGeom>
            <a:solidFill>
              <a:schemeClr val="dk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 rot="-3300184">
              <a:off x="1711273" y="877349"/>
              <a:ext cx="3519489" cy="2803913"/>
            </a:xfrm>
            <a:custGeom>
              <a:avLst/>
              <a:gdLst/>
              <a:ahLst/>
              <a:cxnLst/>
              <a:rect l="l" t="t" r="r" b="b"/>
              <a:pathLst>
                <a:path w="61480" h="48980" fill="none" extrusionOk="0">
                  <a:moveTo>
                    <a:pt x="42376" y="34307"/>
                  </a:moveTo>
                  <a:cubicBezTo>
                    <a:pt x="43555" y="32063"/>
                    <a:pt x="45260" y="30162"/>
                    <a:pt x="47676" y="28544"/>
                  </a:cubicBezTo>
                  <a:cubicBezTo>
                    <a:pt x="50402" y="26720"/>
                    <a:pt x="53496" y="25431"/>
                    <a:pt x="56051" y="23334"/>
                  </a:cubicBezTo>
                  <a:cubicBezTo>
                    <a:pt x="58151" y="21606"/>
                    <a:pt x="59899" y="19309"/>
                    <a:pt x="60448" y="16645"/>
                  </a:cubicBezTo>
                  <a:cubicBezTo>
                    <a:pt x="61479" y="11670"/>
                    <a:pt x="57655" y="7282"/>
                    <a:pt x="52651" y="7530"/>
                  </a:cubicBezTo>
                  <a:cubicBezTo>
                    <a:pt x="49925" y="7664"/>
                    <a:pt x="47346" y="8757"/>
                    <a:pt x="44677" y="9330"/>
                  </a:cubicBezTo>
                  <a:cubicBezTo>
                    <a:pt x="40012" y="10333"/>
                    <a:pt x="35118" y="9727"/>
                    <a:pt x="30554" y="8337"/>
                  </a:cubicBezTo>
                  <a:cubicBezTo>
                    <a:pt x="25665" y="6848"/>
                    <a:pt x="21200" y="4288"/>
                    <a:pt x="16407" y="2546"/>
                  </a:cubicBezTo>
                  <a:cubicBezTo>
                    <a:pt x="11737" y="846"/>
                    <a:pt x="5702" y="1"/>
                    <a:pt x="2321" y="4508"/>
                  </a:cubicBezTo>
                  <a:cubicBezTo>
                    <a:pt x="684" y="6685"/>
                    <a:pt x="49" y="9488"/>
                    <a:pt x="30" y="12210"/>
                  </a:cubicBezTo>
                  <a:cubicBezTo>
                    <a:pt x="1" y="15829"/>
                    <a:pt x="970" y="19515"/>
                    <a:pt x="2899" y="22580"/>
                  </a:cubicBezTo>
                  <a:cubicBezTo>
                    <a:pt x="4990" y="25908"/>
                    <a:pt x="8232" y="27741"/>
                    <a:pt x="11560" y="29623"/>
                  </a:cubicBezTo>
                  <a:cubicBezTo>
                    <a:pt x="14158" y="31088"/>
                    <a:pt x="16416" y="32989"/>
                    <a:pt x="17982" y="35548"/>
                  </a:cubicBezTo>
                  <a:cubicBezTo>
                    <a:pt x="19787" y="38494"/>
                    <a:pt x="20680" y="41936"/>
                    <a:pt x="22862" y="44668"/>
                  </a:cubicBezTo>
                  <a:cubicBezTo>
                    <a:pt x="25359" y="47790"/>
                    <a:pt x="29981" y="48979"/>
                    <a:pt x="33805" y="48401"/>
                  </a:cubicBezTo>
                  <a:cubicBezTo>
                    <a:pt x="35090" y="48206"/>
                    <a:pt x="36369" y="47805"/>
                    <a:pt x="37391" y="47012"/>
                  </a:cubicBezTo>
                  <a:cubicBezTo>
                    <a:pt x="39420" y="45441"/>
                    <a:pt x="40079" y="42705"/>
                    <a:pt x="40504" y="40175"/>
                  </a:cubicBezTo>
                  <a:cubicBezTo>
                    <a:pt x="40867" y="37993"/>
                    <a:pt x="41464" y="36049"/>
                    <a:pt x="42376" y="34307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7803820" y="-646403"/>
            <a:ext cx="2788183" cy="2560190"/>
            <a:chOff x="3256320" y="841947"/>
            <a:chExt cx="2788184" cy="2560190"/>
          </a:xfrm>
        </p:grpSpPr>
        <p:sp>
          <p:nvSpPr>
            <p:cNvPr id="32" name="Google Shape;32;p2"/>
            <p:cNvSpPr/>
            <p:nvPr/>
          </p:nvSpPr>
          <p:spPr>
            <a:xfrm>
              <a:off x="3363664" y="901689"/>
              <a:ext cx="2587901" cy="2373214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471008" y="961431"/>
              <a:ext cx="2388715" cy="2186238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8283" y="1022270"/>
              <a:ext cx="2187404" cy="1999330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92971" y="1142852"/>
              <a:ext cx="1786838" cy="1624280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01343" y="1203691"/>
              <a:ext cx="1585526" cy="143620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8687" y="1264530"/>
              <a:ext cx="1385244" cy="1248132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16031" y="1324341"/>
              <a:ext cx="1186058" cy="1062185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56320" y="841947"/>
              <a:ext cx="2788184" cy="2560190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85627" y="1083109"/>
              <a:ext cx="1987121" cy="181125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223306" y="1382917"/>
              <a:ext cx="985844" cy="878569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27357" y="1440464"/>
              <a:ext cx="801063" cy="704831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414742" y="1480315"/>
              <a:ext cx="664980" cy="581986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56320" y="841947"/>
              <a:ext cx="2788184" cy="2560190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85627" y="1083109"/>
              <a:ext cx="1987121" cy="181125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223306" y="1382917"/>
              <a:ext cx="985844" cy="878569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327357" y="1440464"/>
              <a:ext cx="801063" cy="704831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>
            <a:off x="6988670" y="3198363"/>
            <a:ext cx="3903875" cy="2560320"/>
            <a:chOff x="2933257" y="1578388"/>
            <a:chExt cx="3903875" cy="2560320"/>
          </a:xfrm>
        </p:grpSpPr>
        <p:sp>
          <p:nvSpPr>
            <p:cNvPr id="49" name="Google Shape;49;p2"/>
            <p:cNvSpPr/>
            <p:nvPr/>
          </p:nvSpPr>
          <p:spPr>
            <a:xfrm flipH="1">
              <a:off x="2933257" y="1578388"/>
              <a:ext cx="3903875" cy="2560320"/>
            </a:xfrm>
            <a:custGeom>
              <a:avLst/>
              <a:gdLst/>
              <a:ahLst/>
              <a:cxnLst/>
              <a:rect l="l" t="t" r="r" b="b"/>
              <a:pathLst>
                <a:path w="82395" h="54038" fill="none" extrusionOk="0">
                  <a:moveTo>
                    <a:pt x="27858" y="3695"/>
                  </a:moveTo>
                  <a:cubicBezTo>
                    <a:pt x="31180" y="1630"/>
                    <a:pt x="34987" y="1"/>
                    <a:pt x="38875" y="453"/>
                  </a:cubicBezTo>
                  <a:cubicBezTo>
                    <a:pt x="42746" y="888"/>
                    <a:pt x="46504" y="4050"/>
                    <a:pt x="46456" y="7953"/>
                  </a:cubicBezTo>
                  <a:cubicBezTo>
                    <a:pt x="46424" y="10841"/>
                    <a:pt x="44520" y="14083"/>
                    <a:pt x="46295" y="16341"/>
                  </a:cubicBezTo>
                  <a:cubicBezTo>
                    <a:pt x="47472" y="17857"/>
                    <a:pt x="49730" y="17986"/>
                    <a:pt x="51553" y="17470"/>
                  </a:cubicBezTo>
                  <a:cubicBezTo>
                    <a:pt x="53392" y="16970"/>
                    <a:pt x="55053" y="15938"/>
                    <a:pt x="56908" y="15518"/>
                  </a:cubicBezTo>
                  <a:cubicBezTo>
                    <a:pt x="58763" y="15083"/>
                    <a:pt x="61054" y="15486"/>
                    <a:pt x="61973" y="17148"/>
                  </a:cubicBezTo>
                  <a:cubicBezTo>
                    <a:pt x="63167" y="19277"/>
                    <a:pt x="61489" y="22019"/>
                    <a:pt x="62199" y="24342"/>
                  </a:cubicBezTo>
                  <a:cubicBezTo>
                    <a:pt x="62828" y="26390"/>
                    <a:pt x="65119" y="27487"/>
                    <a:pt x="67248" y="27552"/>
                  </a:cubicBezTo>
                  <a:cubicBezTo>
                    <a:pt x="69377" y="27632"/>
                    <a:pt x="71458" y="26923"/>
                    <a:pt x="73555" y="26535"/>
                  </a:cubicBezTo>
                  <a:cubicBezTo>
                    <a:pt x="75636" y="26132"/>
                    <a:pt x="77975" y="26100"/>
                    <a:pt x="79717" y="27342"/>
                  </a:cubicBezTo>
                  <a:cubicBezTo>
                    <a:pt x="81894" y="28907"/>
                    <a:pt x="82394" y="32084"/>
                    <a:pt x="81523" y="34601"/>
                  </a:cubicBezTo>
                  <a:cubicBezTo>
                    <a:pt x="80652" y="37133"/>
                    <a:pt x="78668" y="39117"/>
                    <a:pt x="76620" y="40827"/>
                  </a:cubicBezTo>
                  <a:cubicBezTo>
                    <a:pt x="72490" y="44263"/>
                    <a:pt x="67683" y="47005"/>
                    <a:pt x="62441" y="48150"/>
                  </a:cubicBezTo>
                  <a:cubicBezTo>
                    <a:pt x="57183" y="49312"/>
                    <a:pt x="51472" y="48779"/>
                    <a:pt x="46811" y="46118"/>
                  </a:cubicBezTo>
                  <a:cubicBezTo>
                    <a:pt x="44230" y="44634"/>
                    <a:pt x="41859" y="42472"/>
                    <a:pt x="38907" y="42085"/>
                  </a:cubicBezTo>
                  <a:cubicBezTo>
                    <a:pt x="36584" y="41779"/>
                    <a:pt x="34277" y="42617"/>
                    <a:pt x="32213" y="43682"/>
                  </a:cubicBezTo>
                  <a:cubicBezTo>
                    <a:pt x="28858" y="45392"/>
                    <a:pt x="25841" y="47699"/>
                    <a:pt x="22648" y="49699"/>
                  </a:cubicBezTo>
                  <a:cubicBezTo>
                    <a:pt x="19454" y="51683"/>
                    <a:pt x="15970" y="53409"/>
                    <a:pt x="12211" y="53715"/>
                  </a:cubicBezTo>
                  <a:cubicBezTo>
                    <a:pt x="8453" y="54038"/>
                    <a:pt x="4388" y="52731"/>
                    <a:pt x="2194" y="49666"/>
                  </a:cubicBezTo>
                  <a:cubicBezTo>
                    <a:pt x="1" y="46618"/>
                    <a:pt x="97" y="42650"/>
                    <a:pt x="807" y="39133"/>
                  </a:cubicBezTo>
                  <a:cubicBezTo>
                    <a:pt x="1549" y="35456"/>
                    <a:pt x="2952" y="32875"/>
                    <a:pt x="4904" y="29633"/>
                  </a:cubicBezTo>
                  <a:cubicBezTo>
                    <a:pt x="8808" y="23196"/>
                    <a:pt x="13034" y="16857"/>
                    <a:pt x="18292" y="11454"/>
                  </a:cubicBezTo>
                  <a:cubicBezTo>
                    <a:pt x="21164" y="8502"/>
                    <a:pt x="24341" y="5856"/>
                    <a:pt x="27858" y="367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flipH="1">
              <a:off x="3166367" y="1706029"/>
              <a:ext cx="3579796" cy="2360851"/>
            </a:xfrm>
            <a:custGeom>
              <a:avLst/>
              <a:gdLst/>
              <a:ahLst/>
              <a:cxnLst/>
              <a:rect l="l" t="t" r="r" b="b"/>
              <a:pathLst>
                <a:path w="75555" h="49828" fill="none" extrusionOk="0">
                  <a:moveTo>
                    <a:pt x="42729" y="7340"/>
                  </a:moveTo>
                  <a:cubicBezTo>
                    <a:pt x="42713" y="10002"/>
                    <a:pt x="41003" y="12970"/>
                    <a:pt x="42632" y="15067"/>
                  </a:cubicBezTo>
                  <a:cubicBezTo>
                    <a:pt x="43697" y="16454"/>
                    <a:pt x="45762" y="16599"/>
                    <a:pt x="47439" y="16147"/>
                  </a:cubicBezTo>
                  <a:cubicBezTo>
                    <a:pt x="49117" y="15696"/>
                    <a:pt x="50649" y="14776"/>
                    <a:pt x="52359" y="14405"/>
                  </a:cubicBezTo>
                  <a:cubicBezTo>
                    <a:pt x="54069" y="14034"/>
                    <a:pt x="56150" y="14421"/>
                    <a:pt x="57021" y="15938"/>
                  </a:cubicBezTo>
                  <a:cubicBezTo>
                    <a:pt x="58134" y="17873"/>
                    <a:pt x="56634" y="20373"/>
                    <a:pt x="57327" y="22487"/>
                  </a:cubicBezTo>
                  <a:cubicBezTo>
                    <a:pt x="57650" y="23535"/>
                    <a:pt x="58489" y="24325"/>
                    <a:pt x="59505" y="24809"/>
                  </a:cubicBezTo>
                  <a:cubicBezTo>
                    <a:pt x="60263" y="25180"/>
                    <a:pt x="61150" y="25390"/>
                    <a:pt x="61989" y="25406"/>
                  </a:cubicBezTo>
                  <a:cubicBezTo>
                    <a:pt x="63957" y="25471"/>
                    <a:pt x="65860" y="24842"/>
                    <a:pt x="67796" y="24503"/>
                  </a:cubicBezTo>
                  <a:cubicBezTo>
                    <a:pt x="69715" y="24148"/>
                    <a:pt x="71877" y="24132"/>
                    <a:pt x="73458" y="25293"/>
                  </a:cubicBezTo>
                  <a:cubicBezTo>
                    <a:pt x="74264" y="25890"/>
                    <a:pt x="74796" y="26729"/>
                    <a:pt x="75119" y="27664"/>
                  </a:cubicBezTo>
                  <a:cubicBezTo>
                    <a:pt x="75425" y="28584"/>
                    <a:pt x="75554" y="29584"/>
                    <a:pt x="75506" y="30552"/>
                  </a:cubicBezTo>
                  <a:cubicBezTo>
                    <a:pt x="75474" y="31116"/>
                    <a:pt x="75393" y="31649"/>
                    <a:pt x="75232" y="32149"/>
                  </a:cubicBezTo>
                  <a:cubicBezTo>
                    <a:pt x="75006" y="32891"/>
                    <a:pt x="74667" y="33584"/>
                    <a:pt x="74248" y="34262"/>
                  </a:cubicBezTo>
                  <a:cubicBezTo>
                    <a:pt x="73829" y="34955"/>
                    <a:pt x="73329" y="35617"/>
                    <a:pt x="72748" y="36230"/>
                  </a:cubicBezTo>
                  <a:cubicBezTo>
                    <a:pt x="72167" y="36859"/>
                    <a:pt x="71538" y="37439"/>
                    <a:pt x="70893" y="37988"/>
                  </a:cubicBezTo>
                  <a:cubicBezTo>
                    <a:pt x="67054" y="41182"/>
                    <a:pt x="62586" y="43714"/>
                    <a:pt x="57698" y="44746"/>
                  </a:cubicBezTo>
                  <a:cubicBezTo>
                    <a:pt x="54698" y="45392"/>
                    <a:pt x="51536" y="45440"/>
                    <a:pt x="48536" y="44779"/>
                  </a:cubicBezTo>
                  <a:cubicBezTo>
                    <a:pt x="46681" y="44375"/>
                    <a:pt x="44875" y="43698"/>
                    <a:pt x="43229" y="42730"/>
                  </a:cubicBezTo>
                  <a:cubicBezTo>
                    <a:pt x="40842" y="41343"/>
                    <a:pt x="38648" y="39327"/>
                    <a:pt x="35922" y="38940"/>
                  </a:cubicBezTo>
                  <a:cubicBezTo>
                    <a:pt x="33777" y="38633"/>
                    <a:pt x="31632" y="39375"/>
                    <a:pt x="29712" y="40343"/>
                  </a:cubicBezTo>
                  <a:cubicBezTo>
                    <a:pt x="26615" y="41875"/>
                    <a:pt x="23841" y="44004"/>
                    <a:pt x="20905" y="45827"/>
                  </a:cubicBezTo>
                  <a:cubicBezTo>
                    <a:pt x="17953" y="47650"/>
                    <a:pt x="14743" y="49231"/>
                    <a:pt x="11291" y="49521"/>
                  </a:cubicBezTo>
                  <a:cubicBezTo>
                    <a:pt x="7839" y="49828"/>
                    <a:pt x="4129" y="48650"/>
                    <a:pt x="2065" y="45876"/>
                  </a:cubicBezTo>
                  <a:cubicBezTo>
                    <a:pt x="0" y="43085"/>
                    <a:pt x="32" y="39440"/>
                    <a:pt x="645" y="36165"/>
                  </a:cubicBezTo>
                  <a:cubicBezTo>
                    <a:pt x="1274" y="32762"/>
                    <a:pt x="2549" y="30342"/>
                    <a:pt x="4355" y="27326"/>
                  </a:cubicBezTo>
                  <a:cubicBezTo>
                    <a:pt x="7936" y="21341"/>
                    <a:pt x="11888" y="15438"/>
                    <a:pt x="16808" y="10453"/>
                  </a:cubicBezTo>
                  <a:cubicBezTo>
                    <a:pt x="19453" y="7759"/>
                    <a:pt x="22389" y="5324"/>
                    <a:pt x="25615" y="3356"/>
                  </a:cubicBezTo>
                  <a:cubicBezTo>
                    <a:pt x="28664" y="1485"/>
                    <a:pt x="32180" y="1"/>
                    <a:pt x="35745" y="436"/>
                  </a:cubicBezTo>
                  <a:cubicBezTo>
                    <a:pt x="39294" y="856"/>
                    <a:pt x="42745" y="3759"/>
                    <a:pt x="42713" y="7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3591271" y="1962071"/>
              <a:ext cx="2978354" cy="1961153"/>
            </a:xfrm>
            <a:custGeom>
              <a:avLst/>
              <a:gdLst/>
              <a:ahLst/>
              <a:cxnLst/>
              <a:rect l="l" t="t" r="r" b="b"/>
              <a:pathLst>
                <a:path w="62861" h="41392" fill="none" extrusionOk="0">
                  <a:moveTo>
                    <a:pt x="35358" y="6098"/>
                  </a:moveTo>
                  <a:cubicBezTo>
                    <a:pt x="35390" y="8291"/>
                    <a:pt x="34067" y="10743"/>
                    <a:pt x="35406" y="12469"/>
                  </a:cubicBezTo>
                  <a:cubicBezTo>
                    <a:pt x="36293" y="13631"/>
                    <a:pt x="37971" y="13792"/>
                    <a:pt x="39342" y="13485"/>
                  </a:cubicBezTo>
                  <a:cubicBezTo>
                    <a:pt x="40713" y="13163"/>
                    <a:pt x="41971" y="12469"/>
                    <a:pt x="43375" y="12211"/>
                  </a:cubicBezTo>
                  <a:cubicBezTo>
                    <a:pt x="44778" y="11937"/>
                    <a:pt x="46488" y="12260"/>
                    <a:pt x="47246" y="13502"/>
                  </a:cubicBezTo>
                  <a:cubicBezTo>
                    <a:pt x="48181" y="15066"/>
                    <a:pt x="47068" y="17066"/>
                    <a:pt x="47681" y="18760"/>
                  </a:cubicBezTo>
                  <a:cubicBezTo>
                    <a:pt x="47988" y="19615"/>
                    <a:pt x="48665" y="20244"/>
                    <a:pt x="49520" y="20631"/>
                  </a:cubicBezTo>
                  <a:cubicBezTo>
                    <a:pt x="50165" y="20922"/>
                    <a:pt x="50891" y="21083"/>
                    <a:pt x="51585" y="21115"/>
                  </a:cubicBezTo>
                  <a:cubicBezTo>
                    <a:pt x="53214" y="21164"/>
                    <a:pt x="54795" y="20663"/>
                    <a:pt x="56392" y="20422"/>
                  </a:cubicBezTo>
                  <a:cubicBezTo>
                    <a:pt x="57989" y="20163"/>
                    <a:pt x="59779" y="20163"/>
                    <a:pt x="61053" y="21164"/>
                  </a:cubicBezTo>
                  <a:cubicBezTo>
                    <a:pt x="61747" y="21712"/>
                    <a:pt x="62150" y="22502"/>
                    <a:pt x="62408" y="23357"/>
                  </a:cubicBezTo>
                  <a:cubicBezTo>
                    <a:pt x="62650" y="24180"/>
                    <a:pt x="62779" y="25115"/>
                    <a:pt x="62828" y="25922"/>
                  </a:cubicBezTo>
                  <a:cubicBezTo>
                    <a:pt x="62860" y="26390"/>
                    <a:pt x="62844" y="26809"/>
                    <a:pt x="62779" y="27196"/>
                  </a:cubicBezTo>
                  <a:cubicBezTo>
                    <a:pt x="62683" y="27777"/>
                    <a:pt x="62489" y="28293"/>
                    <a:pt x="62231" y="28874"/>
                  </a:cubicBezTo>
                  <a:cubicBezTo>
                    <a:pt x="61973" y="29438"/>
                    <a:pt x="61618" y="30068"/>
                    <a:pt x="61150" y="30648"/>
                  </a:cubicBezTo>
                  <a:cubicBezTo>
                    <a:pt x="60682" y="31229"/>
                    <a:pt x="60134" y="31777"/>
                    <a:pt x="59553" y="32277"/>
                  </a:cubicBezTo>
                  <a:cubicBezTo>
                    <a:pt x="56343" y="35036"/>
                    <a:pt x="52488" y="37116"/>
                    <a:pt x="48359" y="37923"/>
                  </a:cubicBezTo>
                  <a:cubicBezTo>
                    <a:pt x="45810" y="38439"/>
                    <a:pt x="43133" y="38407"/>
                    <a:pt x="40616" y="37794"/>
                  </a:cubicBezTo>
                  <a:cubicBezTo>
                    <a:pt x="39068" y="37423"/>
                    <a:pt x="37568" y="36810"/>
                    <a:pt x="36180" y="35971"/>
                  </a:cubicBezTo>
                  <a:cubicBezTo>
                    <a:pt x="34180" y="34745"/>
                    <a:pt x="32358" y="33036"/>
                    <a:pt x="30067" y="32632"/>
                  </a:cubicBezTo>
                  <a:cubicBezTo>
                    <a:pt x="28277" y="32326"/>
                    <a:pt x="26470" y="32858"/>
                    <a:pt x="24825" y="33632"/>
                  </a:cubicBezTo>
                  <a:cubicBezTo>
                    <a:pt x="22260" y="34842"/>
                    <a:pt x="19969" y="36568"/>
                    <a:pt x="17518" y="38068"/>
                  </a:cubicBezTo>
                  <a:cubicBezTo>
                    <a:pt x="15082" y="39552"/>
                    <a:pt x="12437" y="40843"/>
                    <a:pt x="9598" y="41117"/>
                  </a:cubicBezTo>
                  <a:cubicBezTo>
                    <a:pt x="6743" y="41391"/>
                    <a:pt x="3710" y="40455"/>
                    <a:pt x="1952" y="38246"/>
                  </a:cubicBezTo>
                  <a:cubicBezTo>
                    <a:pt x="145" y="35987"/>
                    <a:pt x="0" y="32971"/>
                    <a:pt x="436" y="30213"/>
                  </a:cubicBezTo>
                  <a:cubicBezTo>
                    <a:pt x="871" y="27341"/>
                    <a:pt x="1887" y="25245"/>
                    <a:pt x="3355" y="22680"/>
                  </a:cubicBezTo>
                  <a:cubicBezTo>
                    <a:pt x="6291" y="17583"/>
                    <a:pt x="9759" y="12582"/>
                    <a:pt x="13953" y="8421"/>
                  </a:cubicBezTo>
                  <a:cubicBezTo>
                    <a:pt x="16179" y="6227"/>
                    <a:pt x="18598" y="4259"/>
                    <a:pt x="21260" y="2662"/>
                  </a:cubicBezTo>
                  <a:cubicBezTo>
                    <a:pt x="23792" y="1162"/>
                    <a:pt x="26680" y="0"/>
                    <a:pt x="29599" y="388"/>
                  </a:cubicBezTo>
                  <a:cubicBezTo>
                    <a:pt x="32519" y="759"/>
                    <a:pt x="35326" y="3146"/>
                    <a:pt x="35358" y="609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flipH="1">
              <a:off x="3800690" y="2090471"/>
              <a:ext cx="2681045" cy="1761636"/>
            </a:xfrm>
            <a:custGeom>
              <a:avLst/>
              <a:gdLst/>
              <a:ahLst/>
              <a:cxnLst/>
              <a:rect l="l" t="t" r="r" b="b"/>
              <a:pathLst>
                <a:path w="56586" h="37181" fill="none" extrusionOk="0">
                  <a:moveTo>
                    <a:pt x="31696" y="5469"/>
                  </a:moveTo>
                  <a:cubicBezTo>
                    <a:pt x="31745" y="7436"/>
                    <a:pt x="30615" y="9614"/>
                    <a:pt x="31809" y="11179"/>
                  </a:cubicBezTo>
                  <a:cubicBezTo>
                    <a:pt x="32600" y="12227"/>
                    <a:pt x="34084" y="12388"/>
                    <a:pt x="35293" y="12130"/>
                  </a:cubicBezTo>
                  <a:cubicBezTo>
                    <a:pt x="36519" y="11888"/>
                    <a:pt x="37632" y="11308"/>
                    <a:pt x="38890" y="11098"/>
                  </a:cubicBezTo>
                  <a:cubicBezTo>
                    <a:pt x="40132" y="10888"/>
                    <a:pt x="41681" y="11179"/>
                    <a:pt x="42358" y="12259"/>
                  </a:cubicBezTo>
                  <a:cubicBezTo>
                    <a:pt x="43213" y="13647"/>
                    <a:pt x="42278" y="15405"/>
                    <a:pt x="42858" y="16905"/>
                  </a:cubicBezTo>
                  <a:cubicBezTo>
                    <a:pt x="43149" y="17631"/>
                    <a:pt x="43778" y="18179"/>
                    <a:pt x="44536" y="18534"/>
                  </a:cubicBezTo>
                  <a:cubicBezTo>
                    <a:pt x="45117" y="18792"/>
                    <a:pt x="45762" y="18921"/>
                    <a:pt x="46391" y="18954"/>
                  </a:cubicBezTo>
                  <a:cubicBezTo>
                    <a:pt x="47859" y="19002"/>
                    <a:pt x="49278" y="18583"/>
                    <a:pt x="50714" y="18373"/>
                  </a:cubicBezTo>
                  <a:cubicBezTo>
                    <a:pt x="52133" y="18163"/>
                    <a:pt x="53730" y="18179"/>
                    <a:pt x="54859" y="19099"/>
                  </a:cubicBezTo>
                  <a:cubicBezTo>
                    <a:pt x="55505" y="19631"/>
                    <a:pt x="55843" y="20389"/>
                    <a:pt x="56069" y="21196"/>
                  </a:cubicBezTo>
                  <a:cubicBezTo>
                    <a:pt x="56279" y="21970"/>
                    <a:pt x="56392" y="22857"/>
                    <a:pt x="56489" y="23599"/>
                  </a:cubicBezTo>
                  <a:cubicBezTo>
                    <a:pt x="56553" y="24019"/>
                    <a:pt x="56585" y="24390"/>
                    <a:pt x="56553" y="24712"/>
                  </a:cubicBezTo>
                  <a:cubicBezTo>
                    <a:pt x="56521" y="25212"/>
                    <a:pt x="56408" y="25648"/>
                    <a:pt x="56230" y="26164"/>
                  </a:cubicBezTo>
                  <a:cubicBezTo>
                    <a:pt x="56053" y="26680"/>
                    <a:pt x="55763" y="27293"/>
                    <a:pt x="55359" y="27841"/>
                  </a:cubicBezTo>
                  <a:cubicBezTo>
                    <a:pt x="54940" y="28406"/>
                    <a:pt x="54424" y="28938"/>
                    <a:pt x="53892" y="29406"/>
                  </a:cubicBezTo>
                  <a:cubicBezTo>
                    <a:pt x="50988" y="31939"/>
                    <a:pt x="47472" y="33810"/>
                    <a:pt x="43697" y="34519"/>
                  </a:cubicBezTo>
                  <a:cubicBezTo>
                    <a:pt x="41374" y="34939"/>
                    <a:pt x="38939" y="34890"/>
                    <a:pt x="36680" y="34294"/>
                  </a:cubicBezTo>
                  <a:cubicBezTo>
                    <a:pt x="35261" y="33939"/>
                    <a:pt x="33922" y="33358"/>
                    <a:pt x="32664" y="32584"/>
                  </a:cubicBezTo>
                  <a:cubicBezTo>
                    <a:pt x="30857" y="31438"/>
                    <a:pt x="29212" y="29874"/>
                    <a:pt x="27147" y="29487"/>
                  </a:cubicBezTo>
                  <a:cubicBezTo>
                    <a:pt x="25534" y="29164"/>
                    <a:pt x="23905" y="29584"/>
                    <a:pt x="22389" y="30261"/>
                  </a:cubicBezTo>
                  <a:cubicBezTo>
                    <a:pt x="20082" y="31309"/>
                    <a:pt x="18034" y="32858"/>
                    <a:pt x="15840" y="34181"/>
                  </a:cubicBezTo>
                  <a:cubicBezTo>
                    <a:pt x="13663" y="35503"/>
                    <a:pt x="11291" y="36665"/>
                    <a:pt x="8743" y="36923"/>
                  </a:cubicBezTo>
                  <a:cubicBezTo>
                    <a:pt x="6210" y="37181"/>
                    <a:pt x="3517" y="36342"/>
                    <a:pt x="1904" y="34423"/>
                  </a:cubicBezTo>
                  <a:cubicBezTo>
                    <a:pt x="226" y="32422"/>
                    <a:pt x="0" y="29745"/>
                    <a:pt x="339" y="27228"/>
                  </a:cubicBezTo>
                  <a:cubicBezTo>
                    <a:pt x="678" y="24631"/>
                    <a:pt x="1549" y="22680"/>
                    <a:pt x="2871" y="20357"/>
                  </a:cubicBezTo>
                  <a:cubicBezTo>
                    <a:pt x="5484" y="15695"/>
                    <a:pt x="8694" y="11130"/>
                    <a:pt x="12533" y="7404"/>
                  </a:cubicBezTo>
                  <a:cubicBezTo>
                    <a:pt x="14534" y="5469"/>
                    <a:pt x="16695" y="3710"/>
                    <a:pt x="19082" y="2323"/>
                  </a:cubicBezTo>
                  <a:cubicBezTo>
                    <a:pt x="21357" y="1000"/>
                    <a:pt x="23938" y="0"/>
                    <a:pt x="26535" y="355"/>
                  </a:cubicBezTo>
                  <a:cubicBezTo>
                    <a:pt x="29132" y="710"/>
                    <a:pt x="31616" y="2839"/>
                    <a:pt x="31696" y="54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4007836" y="2218112"/>
              <a:ext cx="2386009" cy="1561408"/>
            </a:xfrm>
            <a:custGeom>
              <a:avLst/>
              <a:gdLst/>
              <a:ahLst/>
              <a:cxnLst/>
              <a:rect l="l" t="t" r="r" b="b"/>
              <a:pathLst>
                <a:path w="50359" h="32955" fill="none" extrusionOk="0">
                  <a:moveTo>
                    <a:pt x="28018" y="4839"/>
                  </a:moveTo>
                  <a:cubicBezTo>
                    <a:pt x="28099" y="6597"/>
                    <a:pt x="27147" y="8517"/>
                    <a:pt x="28196" y="9888"/>
                  </a:cubicBezTo>
                  <a:cubicBezTo>
                    <a:pt x="28906" y="10824"/>
                    <a:pt x="30180" y="10985"/>
                    <a:pt x="31245" y="10807"/>
                  </a:cubicBezTo>
                  <a:cubicBezTo>
                    <a:pt x="32309" y="10630"/>
                    <a:pt x="33293" y="10162"/>
                    <a:pt x="34406" y="10001"/>
                  </a:cubicBezTo>
                  <a:cubicBezTo>
                    <a:pt x="35503" y="9840"/>
                    <a:pt x="36842" y="10098"/>
                    <a:pt x="37471" y="11049"/>
                  </a:cubicBezTo>
                  <a:cubicBezTo>
                    <a:pt x="38261" y="12243"/>
                    <a:pt x="37487" y="13759"/>
                    <a:pt x="38052" y="15050"/>
                  </a:cubicBezTo>
                  <a:cubicBezTo>
                    <a:pt x="38310" y="15679"/>
                    <a:pt x="38874" y="16147"/>
                    <a:pt x="39552" y="16437"/>
                  </a:cubicBezTo>
                  <a:cubicBezTo>
                    <a:pt x="40068" y="16663"/>
                    <a:pt x="40632" y="16792"/>
                    <a:pt x="41197" y="16808"/>
                  </a:cubicBezTo>
                  <a:cubicBezTo>
                    <a:pt x="42487" y="16856"/>
                    <a:pt x="43762" y="16502"/>
                    <a:pt x="45020" y="16340"/>
                  </a:cubicBezTo>
                  <a:cubicBezTo>
                    <a:pt x="46278" y="16179"/>
                    <a:pt x="47681" y="16211"/>
                    <a:pt x="48665" y="17050"/>
                  </a:cubicBezTo>
                  <a:cubicBezTo>
                    <a:pt x="49262" y="17550"/>
                    <a:pt x="49520" y="18292"/>
                    <a:pt x="49714" y="19034"/>
                  </a:cubicBezTo>
                  <a:cubicBezTo>
                    <a:pt x="49891" y="19776"/>
                    <a:pt x="50004" y="20615"/>
                    <a:pt x="50165" y="21276"/>
                  </a:cubicBezTo>
                  <a:cubicBezTo>
                    <a:pt x="50246" y="21663"/>
                    <a:pt x="50311" y="21970"/>
                    <a:pt x="50327" y="22244"/>
                  </a:cubicBezTo>
                  <a:cubicBezTo>
                    <a:pt x="50359" y="22647"/>
                    <a:pt x="50327" y="23002"/>
                    <a:pt x="50230" y="23470"/>
                  </a:cubicBezTo>
                  <a:cubicBezTo>
                    <a:pt x="50133" y="23938"/>
                    <a:pt x="49923" y="24518"/>
                    <a:pt x="49552" y="25067"/>
                  </a:cubicBezTo>
                  <a:cubicBezTo>
                    <a:pt x="49198" y="25599"/>
                    <a:pt x="48730" y="26099"/>
                    <a:pt x="48230" y="26551"/>
                  </a:cubicBezTo>
                  <a:cubicBezTo>
                    <a:pt x="45633" y="28857"/>
                    <a:pt x="42423" y="30519"/>
                    <a:pt x="39019" y="31100"/>
                  </a:cubicBezTo>
                  <a:cubicBezTo>
                    <a:pt x="36922" y="31471"/>
                    <a:pt x="34745" y="31390"/>
                    <a:pt x="32729" y="30809"/>
                  </a:cubicBezTo>
                  <a:cubicBezTo>
                    <a:pt x="31470" y="30454"/>
                    <a:pt x="30261" y="29922"/>
                    <a:pt x="29148" y="29196"/>
                  </a:cubicBezTo>
                  <a:cubicBezTo>
                    <a:pt x="27551" y="28148"/>
                    <a:pt x="26067" y="26728"/>
                    <a:pt x="24244" y="26325"/>
                  </a:cubicBezTo>
                  <a:cubicBezTo>
                    <a:pt x="22792" y="26018"/>
                    <a:pt x="21324" y="26341"/>
                    <a:pt x="19953" y="26922"/>
                  </a:cubicBezTo>
                  <a:cubicBezTo>
                    <a:pt x="17905" y="27793"/>
                    <a:pt x="16098" y="29132"/>
                    <a:pt x="14163" y="30293"/>
                  </a:cubicBezTo>
                  <a:cubicBezTo>
                    <a:pt x="12227" y="31454"/>
                    <a:pt x="10130" y="32471"/>
                    <a:pt x="7904" y="32713"/>
                  </a:cubicBezTo>
                  <a:cubicBezTo>
                    <a:pt x="5662" y="32955"/>
                    <a:pt x="3307" y="32245"/>
                    <a:pt x="1855" y="30616"/>
                  </a:cubicBezTo>
                  <a:cubicBezTo>
                    <a:pt x="290" y="28874"/>
                    <a:pt x="0" y="26502"/>
                    <a:pt x="242" y="24260"/>
                  </a:cubicBezTo>
                  <a:cubicBezTo>
                    <a:pt x="484" y="21937"/>
                    <a:pt x="1226" y="20147"/>
                    <a:pt x="2371" y="18050"/>
                  </a:cubicBezTo>
                  <a:cubicBezTo>
                    <a:pt x="4678" y="13824"/>
                    <a:pt x="7630" y="9711"/>
                    <a:pt x="11114" y="6388"/>
                  </a:cubicBezTo>
                  <a:cubicBezTo>
                    <a:pt x="12904" y="4694"/>
                    <a:pt x="14808" y="3178"/>
                    <a:pt x="16905" y="1984"/>
                  </a:cubicBezTo>
                  <a:cubicBezTo>
                    <a:pt x="18921" y="855"/>
                    <a:pt x="21195" y="0"/>
                    <a:pt x="23486" y="339"/>
                  </a:cubicBezTo>
                  <a:cubicBezTo>
                    <a:pt x="25744" y="678"/>
                    <a:pt x="27922" y="2533"/>
                    <a:pt x="28018" y="483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4597053" y="2602506"/>
              <a:ext cx="1538476" cy="996638"/>
            </a:xfrm>
            <a:custGeom>
              <a:avLst/>
              <a:gdLst/>
              <a:ahLst/>
              <a:cxnLst/>
              <a:rect l="l" t="t" r="r" b="b"/>
              <a:pathLst>
                <a:path w="32471" h="21035" fill="none" extrusionOk="0">
                  <a:moveTo>
                    <a:pt x="17114" y="2969"/>
                  </a:moveTo>
                  <a:cubicBezTo>
                    <a:pt x="17260" y="4033"/>
                    <a:pt x="16889" y="5162"/>
                    <a:pt x="17502" y="6001"/>
                  </a:cubicBezTo>
                  <a:cubicBezTo>
                    <a:pt x="17921" y="6582"/>
                    <a:pt x="18631" y="6775"/>
                    <a:pt x="19211" y="6792"/>
                  </a:cubicBezTo>
                  <a:cubicBezTo>
                    <a:pt x="19824" y="6808"/>
                    <a:pt x="20405" y="6679"/>
                    <a:pt x="21050" y="6679"/>
                  </a:cubicBezTo>
                  <a:cubicBezTo>
                    <a:pt x="21695" y="6679"/>
                    <a:pt x="22486" y="6856"/>
                    <a:pt x="22937" y="7388"/>
                  </a:cubicBezTo>
                  <a:cubicBezTo>
                    <a:pt x="23470" y="8018"/>
                    <a:pt x="23244" y="8792"/>
                    <a:pt x="23712" y="9453"/>
                  </a:cubicBezTo>
                  <a:cubicBezTo>
                    <a:pt x="23921" y="9776"/>
                    <a:pt x="24276" y="10018"/>
                    <a:pt x="24696" y="10163"/>
                  </a:cubicBezTo>
                  <a:cubicBezTo>
                    <a:pt x="25018" y="10260"/>
                    <a:pt x="25373" y="10324"/>
                    <a:pt x="25712" y="10340"/>
                  </a:cubicBezTo>
                  <a:cubicBezTo>
                    <a:pt x="26518" y="10389"/>
                    <a:pt x="27293" y="10227"/>
                    <a:pt x="28051" y="10211"/>
                  </a:cubicBezTo>
                  <a:cubicBezTo>
                    <a:pt x="28825" y="10195"/>
                    <a:pt x="29664" y="10292"/>
                    <a:pt x="30196" y="10856"/>
                  </a:cubicBezTo>
                  <a:cubicBezTo>
                    <a:pt x="30616" y="11308"/>
                    <a:pt x="30680" y="11953"/>
                    <a:pt x="30777" y="12582"/>
                  </a:cubicBezTo>
                  <a:cubicBezTo>
                    <a:pt x="30857" y="13195"/>
                    <a:pt x="30987" y="13889"/>
                    <a:pt x="31277" y="14341"/>
                  </a:cubicBezTo>
                  <a:cubicBezTo>
                    <a:pt x="31438" y="14583"/>
                    <a:pt x="31616" y="14712"/>
                    <a:pt x="31777" y="14825"/>
                  </a:cubicBezTo>
                  <a:cubicBezTo>
                    <a:pt x="31987" y="14970"/>
                    <a:pt x="32180" y="15067"/>
                    <a:pt x="32325" y="15373"/>
                  </a:cubicBezTo>
                  <a:cubicBezTo>
                    <a:pt x="32471" y="15679"/>
                    <a:pt x="32471" y="16196"/>
                    <a:pt x="32277" y="16680"/>
                  </a:cubicBezTo>
                  <a:cubicBezTo>
                    <a:pt x="32083" y="17163"/>
                    <a:pt x="31745" y="17615"/>
                    <a:pt x="31341" y="17986"/>
                  </a:cubicBezTo>
                  <a:cubicBezTo>
                    <a:pt x="29664" y="19599"/>
                    <a:pt x="27422" y="20631"/>
                    <a:pt x="25131" y="20873"/>
                  </a:cubicBezTo>
                  <a:cubicBezTo>
                    <a:pt x="23712" y="21035"/>
                    <a:pt x="22276" y="20857"/>
                    <a:pt x="20970" y="20341"/>
                  </a:cubicBezTo>
                  <a:cubicBezTo>
                    <a:pt x="20179" y="20035"/>
                    <a:pt x="19421" y="19583"/>
                    <a:pt x="18711" y="19051"/>
                  </a:cubicBezTo>
                  <a:cubicBezTo>
                    <a:pt x="17695" y="18276"/>
                    <a:pt x="16743" y="17293"/>
                    <a:pt x="15582" y="16889"/>
                  </a:cubicBezTo>
                  <a:cubicBezTo>
                    <a:pt x="14663" y="16567"/>
                    <a:pt x="13711" y="16567"/>
                    <a:pt x="12759" y="16857"/>
                  </a:cubicBezTo>
                  <a:cubicBezTo>
                    <a:pt x="11501" y="17244"/>
                    <a:pt x="10388" y="18002"/>
                    <a:pt x="9211" y="18664"/>
                  </a:cubicBezTo>
                  <a:cubicBezTo>
                    <a:pt x="8033" y="19309"/>
                    <a:pt x="6791" y="19922"/>
                    <a:pt x="5468" y="20115"/>
                  </a:cubicBezTo>
                  <a:cubicBezTo>
                    <a:pt x="4146" y="20309"/>
                    <a:pt x="2775" y="19970"/>
                    <a:pt x="1791" y="19180"/>
                  </a:cubicBezTo>
                  <a:cubicBezTo>
                    <a:pt x="597" y="18228"/>
                    <a:pt x="97" y="16825"/>
                    <a:pt x="49" y="15325"/>
                  </a:cubicBezTo>
                  <a:cubicBezTo>
                    <a:pt x="0" y="13824"/>
                    <a:pt x="339" y="12502"/>
                    <a:pt x="1016" y="11082"/>
                  </a:cubicBezTo>
                  <a:cubicBezTo>
                    <a:pt x="2355" y="8211"/>
                    <a:pt x="4533" y="5404"/>
                    <a:pt x="6952" y="3356"/>
                  </a:cubicBezTo>
                  <a:cubicBezTo>
                    <a:pt x="8081" y="2420"/>
                    <a:pt x="9243" y="1565"/>
                    <a:pt x="10501" y="969"/>
                  </a:cubicBezTo>
                  <a:cubicBezTo>
                    <a:pt x="11727" y="372"/>
                    <a:pt x="13066" y="1"/>
                    <a:pt x="14405" y="275"/>
                  </a:cubicBezTo>
                  <a:cubicBezTo>
                    <a:pt x="15695" y="549"/>
                    <a:pt x="16921" y="1614"/>
                    <a:pt x="17114" y="29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4785815" y="2730148"/>
              <a:ext cx="1271016" cy="831566"/>
            </a:xfrm>
            <a:custGeom>
              <a:avLst/>
              <a:gdLst/>
              <a:ahLst/>
              <a:cxnLst/>
              <a:rect l="l" t="t" r="r" b="b"/>
              <a:pathLst>
                <a:path w="26826" h="17551" fill="none" extrusionOk="0">
                  <a:moveTo>
                    <a:pt x="13631" y="2356"/>
                  </a:moveTo>
                  <a:cubicBezTo>
                    <a:pt x="13808" y="3194"/>
                    <a:pt x="13631" y="4049"/>
                    <a:pt x="14082" y="4711"/>
                  </a:cubicBezTo>
                  <a:cubicBezTo>
                    <a:pt x="14421" y="5194"/>
                    <a:pt x="14921" y="5388"/>
                    <a:pt x="15373" y="5469"/>
                  </a:cubicBezTo>
                  <a:cubicBezTo>
                    <a:pt x="15824" y="5549"/>
                    <a:pt x="16260" y="5533"/>
                    <a:pt x="16760" y="5582"/>
                  </a:cubicBezTo>
                  <a:cubicBezTo>
                    <a:pt x="17244" y="5630"/>
                    <a:pt x="17857" y="5791"/>
                    <a:pt x="18244" y="6178"/>
                  </a:cubicBezTo>
                  <a:cubicBezTo>
                    <a:pt x="18696" y="6614"/>
                    <a:pt x="18647" y="7146"/>
                    <a:pt x="19083" y="7598"/>
                  </a:cubicBezTo>
                  <a:cubicBezTo>
                    <a:pt x="19292" y="7808"/>
                    <a:pt x="19567" y="7985"/>
                    <a:pt x="19922" y="8082"/>
                  </a:cubicBezTo>
                  <a:cubicBezTo>
                    <a:pt x="20164" y="8146"/>
                    <a:pt x="20454" y="8195"/>
                    <a:pt x="20728" y="8211"/>
                  </a:cubicBezTo>
                  <a:cubicBezTo>
                    <a:pt x="21357" y="8243"/>
                    <a:pt x="21970" y="8162"/>
                    <a:pt x="22551" y="8179"/>
                  </a:cubicBezTo>
                  <a:cubicBezTo>
                    <a:pt x="23164" y="8211"/>
                    <a:pt x="23809" y="8324"/>
                    <a:pt x="24196" y="8808"/>
                  </a:cubicBezTo>
                  <a:cubicBezTo>
                    <a:pt x="24567" y="9243"/>
                    <a:pt x="24567" y="9856"/>
                    <a:pt x="24632" y="10437"/>
                  </a:cubicBezTo>
                  <a:cubicBezTo>
                    <a:pt x="24680" y="11001"/>
                    <a:pt x="24793" y="11663"/>
                    <a:pt x="25148" y="12018"/>
                  </a:cubicBezTo>
                  <a:cubicBezTo>
                    <a:pt x="25341" y="12227"/>
                    <a:pt x="25551" y="12308"/>
                    <a:pt x="25745" y="12356"/>
                  </a:cubicBezTo>
                  <a:cubicBezTo>
                    <a:pt x="26035" y="12421"/>
                    <a:pt x="26293" y="12437"/>
                    <a:pt x="26519" y="12679"/>
                  </a:cubicBezTo>
                  <a:cubicBezTo>
                    <a:pt x="26761" y="12937"/>
                    <a:pt x="26825" y="13437"/>
                    <a:pt x="26680" y="13889"/>
                  </a:cubicBezTo>
                  <a:cubicBezTo>
                    <a:pt x="26551" y="14357"/>
                    <a:pt x="26245" y="14776"/>
                    <a:pt x="25874" y="15147"/>
                  </a:cubicBezTo>
                  <a:cubicBezTo>
                    <a:pt x="24503" y="16518"/>
                    <a:pt x="22599" y="17341"/>
                    <a:pt x="20664" y="17470"/>
                  </a:cubicBezTo>
                  <a:cubicBezTo>
                    <a:pt x="19486" y="17550"/>
                    <a:pt x="18276" y="17357"/>
                    <a:pt x="17212" y="16857"/>
                  </a:cubicBezTo>
                  <a:cubicBezTo>
                    <a:pt x="16566" y="16550"/>
                    <a:pt x="15970" y="16147"/>
                    <a:pt x="15389" y="15663"/>
                  </a:cubicBezTo>
                  <a:cubicBezTo>
                    <a:pt x="14566" y="14970"/>
                    <a:pt x="13792" y="14147"/>
                    <a:pt x="12873" y="13744"/>
                  </a:cubicBezTo>
                  <a:cubicBezTo>
                    <a:pt x="12131" y="13405"/>
                    <a:pt x="11340" y="13324"/>
                    <a:pt x="10534" y="13502"/>
                  </a:cubicBezTo>
                  <a:cubicBezTo>
                    <a:pt x="9534" y="13744"/>
                    <a:pt x="8663" y="14292"/>
                    <a:pt x="7727" y="14776"/>
                  </a:cubicBezTo>
                  <a:cubicBezTo>
                    <a:pt x="6808" y="15260"/>
                    <a:pt x="5840" y="15728"/>
                    <a:pt x="4824" y="15921"/>
                  </a:cubicBezTo>
                  <a:cubicBezTo>
                    <a:pt x="3791" y="16099"/>
                    <a:pt x="2759" y="15889"/>
                    <a:pt x="1936" y="15373"/>
                  </a:cubicBezTo>
                  <a:cubicBezTo>
                    <a:pt x="855" y="14679"/>
                    <a:pt x="291" y="13598"/>
                    <a:pt x="146" y="12356"/>
                  </a:cubicBezTo>
                  <a:cubicBezTo>
                    <a:pt x="1" y="11114"/>
                    <a:pt x="210" y="9953"/>
                    <a:pt x="710" y="8775"/>
                  </a:cubicBezTo>
                  <a:cubicBezTo>
                    <a:pt x="1743" y="6340"/>
                    <a:pt x="3662" y="3969"/>
                    <a:pt x="5727" y="2339"/>
                  </a:cubicBezTo>
                  <a:cubicBezTo>
                    <a:pt x="6630" y="1646"/>
                    <a:pt x="7550" y="1033"/>
                    <a:pt x="8517" y="630"/>
                  </a:cubicBezTo>
                  <a:cubicBezTo>
                    <a:pt x="9485" y="226"/>
                    <a:pt x="10518" y="0"/>
                    <a:pt x="11534" y="259"/>
                  </a:cubicBezTo>
                  <a:cubicBezTo>
                    <a:pt x="12502" y="501"/>
                    <a:pt x="13421" y="1307"/>
                    <a:pt x="13631" y="235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4975383" y="2857790"/>
              <a:ext cx="1001945" cy="667253"/>
            </a:xfrm>
            <a:custGeom>
              <a:avLst/>
              <a:gdLst/>
              <a:ahLst/>
              <a:cxnLst/>
              <a:rect l="l" t="t" r="r" b="b"/>
              <a:pathLst>
                <a:path w="21147" h="14083" fill="none" extrusionOk="0">
                  <a:moveTo>
                    <a:pt x="10146" y="1742"/>
                  </a:moveTo>
                  <a:cubicBezTo>
                    <a:pt x="10340" y="2339"/>
                    <a:pt x="10356" y="2952"/>
                    <a:pt x="10662" y="3436"/>
                  </a:cubicBezTo>
                  <a:cubicBezTo>
                    <a:pt x="10888" y="3791"/>
                    <a:pt x="11211" y="4001"/>
                    <a:pt x="11501" y="4146"/>
                  </a:cubicBezTo>
                  <a:cubicBezTo>
                    <a:pt x="11808" y="4291"/>
                    <a:pt x="12098" y="4388"/>
                    <a:pt x="12453" y="4485"/>
                  </a:cubicBezTo>
                  <a:cubicBezTo>
                    <a:pt x="12791" y="4597"/>
                    <a:pt x="13195" y="4726"/>
                    <a:pt x="13533" y="4952"/>
                  </a:cubicBezTo>
                  <a:cubicBezTo>
                    <a:pt x="13888" y="5210"/>
                    <a:pt x="14034" y="5501"/>
                    <a:pt x="14453" y="5743"/>
                  </a:cubicBezTo>
                  <a:cubicBezTo>
                    <a:pt x="14630" y="5856"/>
                    <a:pt x="14840" y="5936"/>
                    <a:pt x="15098" y="5985"/>
                  </a:cubicBezTo>
                  <a:cubicBezTo>
                    <a:pt x="15292" y="6017"/>
                    <a:pt x="15501" y="6049"/>
                    <a:pt x="15695" y="6049"/>
                  </a:cubicBezTo>
                  <a:cubicBezTo>
                    <a:pt x="16163" y="6081"/>
                    <a:pt x="16614" y="6081"/>
                    <a:pt x="17034" y="6146"/>
                  </a:cubicBezTo>
                  <a:cubicBezTo>
                    <a:pt x="17469" y="6227"/>
                    <a:pt x="17921" y="6372"/>
                    <a:pt x="18179" y="6743"/>
                  </a:cubicBezTo>
                  <a:cubicBezTo>
                    <a:pt x="18486" y="7178"/>
                    <a:pt x="18437" y="7743"/>
                    <a:pt x="18453" y="8275"/>
                  </a:cubicBezTo>
                  <a:cubicBezTo>
                    <a:pt x="18469" y="8807"/>
                    <a:pt x="18598" y="9420"/>
                    <a:pt x="18986" y="9711"/>
                  </a:cubicBezTo>
                  <a:cubicBezTo>
                    <a:pt x="19211" y="9872"/>
                    <a:pt x="19453" y="9888"/>
                    <a:pt x="19695" y="9888"/>
                  </a:cubicBezTo>
                  <a:cubicBezTo>
                    <a:pt x="20050" y="9872"/>
                    <a:pt x="20389" y="9791"/>
                    <a:pt x="20695" y="9985"/>
                  </a:cubicBezTo>
                  <a:cubicBezTo>
                    <a:pt x="21018" y="10195"/>
                    <a:pt x="21147" y="10662"/>
                    <a:pt x="21066" y="11114"/>
                  </a:cubicBezTo>
                  <a:cubicBezTo>
                    <a:pt x="20986" y="11550"/>
                    <a:pt x="20711" y="11953"/>
                    <a:pt x="20389" y="12292"/>
                  </a:cubicBezTo>
                  <a:cubicBezTo>
                    <a:pt x="19308" y="13421"/>
                    <a:pt x="17727" y="14050"/>
                    <a:pt x="16179" y="14066"/>
                  </a:cubicBezTo>
                  <a:cubicBezTo>
                    <a:pt x="15211" y="14082"/>
                    <a:pt x="14259" y="13856"/>
                    <a:pt x="13437" y="13372"/>
                  </a:cubicBezTo>
                  <a:cubicBezTo>
                    <a:pt x="12953" y="13082"/>
                    <a:pt x="12485" y="12711"/>
                    <a:pt x="12050" y="12292"/>
                  </a:cubicBezTo>
                  <a:cubicBezTo>
                    <a:pt x="11420" y="11695"/>
                    <a:pt x="10840" y="11001"/>
                    <a:pt x="10130" y="10598"/>
                  </a:cubicBezTo>
                  <a:cubicBezTo>
                    <a:pt x="9565" y="10259"/>
                    <a:pt x="8936" y="10082"/>
                    <a:pt x="8275" y="10162"/>
                  </a:cubicBezTo>
                  <a:cubicBezTo>
                    <a:pt x="7549" y="10243"/>
                    <a:pt x="6904" y="10582"/>
                    <a:pt x="6226" y="10904"/>
                  </a:cubicBezTo>
                  <a:cubicBezTo>
                    <a:pt x="5565" y="11227"/>
                    <a:pt x="4872" y="11550"/>
                    <a:pt x="4162" y="11727"/>
                  </a:cubicBezTo>
                  <a:cubicBezTo>
                    <a:pt x="3436" y="11888"/>
                    <a:pt x="2694" y="11824"/>
                    <a:pt x="2065" y="11566"/>
                  </a:cubicBezTo>
                  <a:cubicBezTo>
                    <a:pt x="1065" y="11163"/>
                    <a:pt x="468" y="10372"/>
                    <a:pt x="226" y="9388"/>
                  </a:cubicBezTo>
                  <a:cubicBezTo>
                    <a:pt x="0" y="8420"/>
                    <a:pt x="65" y="7404"/>
                    <a:pt x="403" y="6452"/>
                  </a:cubicBezTo>
                  <a:cubicBezTo>
                    <a:pt x="1113" y="4452"/>
                    <a:pt x="2758" y="2517"/>
                    <a:pt x="4501" y="1339"/>
                  </a:cubicBezTo>
                  <a:cubicBezTo>
                    <a:pt x="5162" y="887"/>
                    <a:pt x="5839" y="500"/>
                    <a:pt x="6533" y="291"/>
                  </a:cubicBezTo>
                  <a:cubicBezTo>
                    <a:pt x="7227" y="65"/>
                    <a:pt x="7952" y="0"/>
                    <a:pt x="8646" y="242"/>
                  </a:cubicBezTo>
                  <a:cubicBezTo>
                    <a:pt x="9307" y="452"/>
                    <a:pt x="9904" y="1016"/>
                    <a:pt x="10146" y="172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3381140" y="1834429"/>
              <a:ext cx="3275616" cy="2161381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4209580" y="2346512"/>
              <a:ext cx="2096375" cy="1361938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4403696" y="2474865"/>
              <a:ext cx="1815175" cy="1161758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5164145" y="2970128"/>
              <a:ext cx="747467" cy="541127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3381140" y="1834429"/>
              <a:ext cx="3275616" cy="2161381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4209580" y="2346512"/>
              <a:ext cx="2096375" cy="1361938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4403696" y="2474865"/>
              <a:ext cx="1815175" cy="1161758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5164145" y="2970128"/>
              <a:ext cx="747467" cy="541127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309831" y="3673387"/>
            <a:ext cx="3388506" cy="2550930"/>
            <a:chOff x="1685594" y="1072087"/>
            <a:chExt cx="3388506" cy="2550930"/>
          </a:xfrm>
        </p:grpSpPr>
        <p:sp>
          <p:nvSpPr>
            <p:cNvPr id="66" name="Google Shape;66;p2"/>
            <p:cNvSpPr/>
            <p:nvPr/>
          </p:nvSpPr>
          <p:spPr>
            <a:xfrm>
              <a:off x="1685594" y="1072087"/>
              <a:ext cx="3388506" cy="2550930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75335" y="1218171"/>
              <a:ext cx="3227600" cy="2346181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865119" y="1233113"/>
              <a:ext cx="3066432" cy="2228900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954641" y="1291774"/>
              <a:ext cx="2905701" cy="2111576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044163" y="1393717"/>
              <a:ext cx="2744839" cy="1994252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133904" y="1452116"/>
              <a:ext cx="2583715" cy="1877015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223469" y="1510558"/>
              <a:ext cx="2422765" cy="1759690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313210" y="1569001"/>
              <a:ext cx="2261860" cy="1642628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402732" y="1627662"/>
              <a:ext cx="2100954" cy="1525085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492254" y="1686104"/>
              <a:ext cx="1940048" cy="1407805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581994" y="1744547"/>
              <a:ext cx="1779142" cy="1290480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671778" y="1802989"/>
              <a:ext cx="1617974" cy="1173418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761300" y="1861607"/>
              <a:ext cx="1457069" cy="1055919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851041" y="1920049"/>
              <a:ext cx="1296119" cy="93863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40563" y="1978492"/>
              <a:ext cx="1139017" cy="821314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030303" y="2036934"/>
              <a:ext cx="983925" cy="704034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113181" y="2095595"/>
              <a:ext cx="835521" cy="586709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206244" y="2154038"/>
              <a:ext cx="676932" cy="469429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264512" y="2206186"/>
              <a:ext cx="568962" cy="353197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8099331" scaled="0"/>
        </a:gradFill>
        <a:effectLst/>
      </p:bgPr>
    </p:bg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-1463593" y="-173877"/>
            <a:ext cx="3130861" cy="2711123"/>
            <a:chOff x="3765575" y="981175"/>
            <a:chExt cx="2702746" cy="2340403"/>
          </a:xfrm>
        </p:grpSpPr>
        <p:sp>
          <p:nvSpPr>
            <p:cNvPr id="1071" name="Google Shape;1071;p24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" name="Google Shape;1088;p24"/>
          <p:cNvGrpSpPr/>
          <p:nvPr/>
        </p:nvGrpSpPr>
        <p:grpSpPr>
          <a:xfrm>
            <a:off x="7850250" y="-697550"/>
            <a:ext cx="2264815" cy="2079618"/>
            <a:chOff x="4573650" y="1057025"/>
            <a:chExt cx="2264815" cy="2079618"/>
          </a:xfrm>
        </p:grpSpPr>
        <p:sp>
          <p:nvSpPr>
            <p:cNvPr id="1089" name="Google Shape;1089;p24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24"/>
          <p:cNvGrpSpPr/>
          <p:nvPr/>
        </p:nvGrpSpPr>
        <p:grpSpPr>
          <a:xfrm>
            <a:off x="-1582399" y="4054950"/>
            <a:ext cx="2837546" cy="2136158"/>
            <a:chOff x="175951" y="254000"/>
            <a:chExt cx="2837546" cy="2136158"/>
          </a:xfrm>
        </p:grpSpPr>
        <p:sp>
          <p:nvSpPr>
            <p:cNvPr id="1106" name="Google Shape;1106;p24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sp>
        <p:nvSpPr>
          <p:cNvPr id="1125" name="Google Shape;1125;p24"/>
          <p:cNvSpPr/>
          <p:nvPr/>
        </p:nvSpPr>
        <p:spPr>
          <a:xfrm>
            <a:off x="6890575" y="3927225"/>
            <a:ext cx="2253425" cy="1217900"/>
          </a:xfrm>
          <a:custGeom>
            <a:avLst/>
            <a:gdLst/>
            <a:ahLst/>
            <a:cxnLst/>
            <a:rect l="l" t="t" r="r" b="b"/>
            <a:pathLst>
              <a:path w="90137" h="48716" extrusionOk="0">
                <a:moveTo>
                  <a:pt x="90137" y="0"/>
                </a:moveTo>
                <a:cubicBezTo>
                  <a:pt x="83736" y="1067"/>
                  <a:pt x="77011" y="3487"/>
                  <a:pt x="72422" y="8076"/>
                </a:cubicBezTo>
                <a:cubicBezTo>
                  <a:pt x="67943" y="12555"/>
                  <a:pt x="67426" y="19939"/>
                  <a:pt x="63304" y="24749"/>
                </a:cubicBezTo>
                <a:cubicBezTo>
                  <a:pt x="59912" y="28707"/>
                  <a:pt x="54617" y="30675"/>
                  <a:pt x="49758" y="32564"/>
                </a:cubicBezTo>
                <a:cubicBezTo>
                  <a:pt x="33505" y="38882"/>
                  <a:pt x="0" y="31278"/>
                  <a:pt x="0" y="48716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6" name="Google Shape;112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4"/>
          <p:cNvSpPr txBox="1">
            <a:spLocks noGrp="1"/>
          </p:cNvSpPr>
          <p:nvPr>
            <p:ph type="subTitle" idx="1"/>
          </p:nvPr>
        </p:nvSpPr>
        <p:spPr>
          <a:xfrm>
            <a:off x="4767437" y="1325500"/>
            <a:ext cx="3383400" cy="28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8" name="Google Shape;1128;p24"/>
          <p:cNvSpPr txBox="1">
            <a:spLocks noGrp="1"/>
          </p:cNvSpPr>
          <p:nvPr>
            <p:ph type="subTitle" idx="2"/>
          </p:nvPr>
        </p:nvSpPr>
        <p:spPr>
          <a:xfrm>
            <a:off x="993275" y="1325500"/>
            <a:ext cx="3383400" cy="28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bg>
      <p:bgPr>
        <a:gradFill>
          <a:gsLst>
            <a:gs pos="0">
              <a:srgbClr val="141414"/>
            </a:gs>
            <a:gs pos="67000">
              <a:srgbClr val="221917"/>
            </a:gs>
            <a:gs pos="89000">
              <a:srgbClr val="6F2C1E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26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2" name="Google Shape;1192;p26"/>
          <p:cNvGrpSpPr/>
          <p:nvPr/>
        </p:nvGrpSpPr>
        <p:grpSpPr>
          <a:xfrm rot="10800000">
            <a:off x="7400200" y="-356250"/>
            <a:ext cx="2264815" cy="2079618"/>
            <a:chOff x="4573650" y="1057025"/>
            <a:chExt cx="2264815" cy="2079618"/>
          </a:xfrm>
        </p:grpSpPr>
        <p:sp>
          <p:nvSpPr>
            <p:cNvPr id="1193" name="Google Shape;1193;p26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6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6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6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6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6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6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6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6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6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6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6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6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6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6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6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" name="Google Shape;1209;p26"/>
          <p:cNvGrpSpPr/>
          <p:nvPr/>
        </p:nvGrpSpPr>
        <p:grpSpPr>
          <a:xfrm>
            <a:off x="-1028898" y="3601163"/>
            <a:ext cx="2502775" cy="2216598"/>
            <a:chOff x="4813077" y="2074500"/>
            <a:chExt cx="2502775" cy="2216598"/>
          </a:xfrm>
        </p:grpSpPr>
        <p:sp>
          <p:nvSpPr>
            <p:cNvPr id="1210" name="Google Shape;1210;p26"/>
            <p:cNvSpPr/>
            <p:nvPr/>
          </p:nvSpPr>
          <p:spPr>
            <a:xfrm>
              <a:off x="4813077" y="2074500"/>
              <a:ext cx="2502775" cy="2216598"/>
            </a:xfrm>
            <a:custGeom>
              <a:avLst/>
              <a:gdLst/>
              <a:ahLst/>
              <a:cxnLst/>
              <a:rect l="l" t="t" r="r" b="b"/>
              <a:pathLst>
                <a:path w="67297" h="59602" fill="none" extrusionOk="0">
                  <a:moveTo>
                    <a:pt x="12744" y="15001"/>
                  </a:moveTo>
                  <a:cubicBezTo>
                    <a:pt x="12953" y="17840"/>
                    <a:pt x="14211" y="20534"/>
                    <a:pt x="14260" y="23389"/>
                  </a:cubicBezTo>
                  <a:cubicBezTo>
                    <a:pt x="14340" y="28551"/>
                    <a:pt x="10566" y="32874"/>
                    <a:pt x="7082" y="36697"/>
                  </a:cubicBezTo>
                  <a:cubicBezTo>
                    <a:pt x="3614" y="40536"/>
                    <a:pt x="1" y="45101"/>
                    <a:pt x="565" y="50246"/>
                  </a:cubicBezTo>
                  <a:cubicBezTo>
                    <a:pt x="1017" y="54279"/>
                    <a:pt x="4372" y="57586"/>
                    <a:pt x="8211" y="58537"/>
                  </a:cubicBezTo>
                  <a:cubicBezTo>
                    <a:pt x="12518" y="59602"/>
                    <a:pt x="17389" y="59070"/>
                    <a:pt x="21373" y="57118"/>
                  </a:cubicBezTo>
                  <a:cubicBezTo>
                    <a:pt x="25745" y="54956"/>
                    <a:pt x="28422" y="50472"/>
                    <a:pt x="28971" y="45730"/>
                  </a:cubicBezTo>
                  <a:cubicBezTo>
                    <a:pt x="29132" y="44456"/>
                    <a:pt x="29390" y="43101"/>
                    <a:pt x="30293" y="42197"/>
                  </a:cubicBezTo>
                  <a:cubicBezTo>
                    <a:pt x="31310" y="41181"/>
                    <a:pt x="32890" y="40955"/>
                    <a:pt x="34278" y="41262"/>
                  </a:cubicBezTo>
                  <a:cubicBezTo>
                    <a:pt x="36971" y="41842"/>
                    <a:pt x="39052" y="43859"/>
                    <a:pt x="41343" y="45246"/>
                  </a:cubicBezTo>
                  <a:cubicBezTo>
                    <a:pt x="46859" y="48585"/>
                    <a:pt x="54102" y="48230"/>
                    <a:pt x="59360" y="44568"/>
                  </a:cubicBezTo>
                  <a:cubicBezTo>
                    <a:pt x="62215" y="42584"/>
                    <a:pt x="64699" y="40358"/>
                    <a:pt x="66022" y="37036"/>
                  </a:cubicBezTo>
                  <a:cubicBezTo>
                    <a:pt x="66199" y="36584"/>
                    <a:pt x="66361" y="36100"/>
                    <a:pt x="66490" y="35632"/>
                  </a:cubicBezTo>
                  <a:cubicBezTo>
                    <a:pt x="67296" y="32680"/>
                    <a:pt x="67054" y="29357"/>
                    <a:pt x="65377" y="26809"/>
                  </a:cubicBezTo>
                  <a:cubicBezTo>
                    <a:pt x="62602" y="22615"/>
                    <a:pt x="57021" y="21583"/>
                    <a:pt x="52053" y="20954"/>
                  </a:cubicBezTo>
                  <a:cubicBezTo>
                    <a:pt x="47085" y="20341"/>
                    <a:pt x="41520" y="19437"/>
                    <a:pt x="38584" y="15389"/>
                  </a:cubicBezTo>
                  <a:cubicBezTo>
                    <a:pt x="36794" y="12904"/>
                    <a:pt x="36358" y="9678"/>
                    <a:pt x="34697" y="7114"/>
                  </a:cubicBezTo>
                  <a:cubicBezTo>
                    <a:pt x="30116" y="0"/>
                    <a:pt x="18905" y="1694"/>
                    <a:pt x="14647" y="8146"/>
                  </a:cubicBezTo>
                  <a:cubicBezTo>
                    <a:pt x="13324" y="10162"/>
                    <a:pt x="12582" y="12582"/>
                    <a:pt x="12744" y="150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6"/>
            <p:cNvSpPr/>
            <p:nvPr/>
          </p:nvSpPr>
          <p:spPr>
            <a:xfrm>
              <a:off x="4897050" y="2143486"/>
              <a:ext cx="2280230" cy="2030053"/>
            </a:xfrm>
            <a:custGeom>
              <a:avLst/>
              <a:gdLst/>
              <a:ahLst/>
              <a:cxnLst/>
              <a:rect l="l" t="t" r="r" b="b"/>
              <a:pathLst>
                <a:path w="61313" h="54586" fill="none" extrusionOk="0">
                  <a:moveTo>
                    <a:pt x="60151" y="33648"/>
                  </a:moveTo>
                  <a:cubicBezTo>
                    <a:pt x="60312" y="33229"/>
                    <a:pt x="60457" y="32809"/>
                    <a:pt x="60586" y="32374"/>
                  </a:cubicBezTo>
                  <a:cubicBezTo>
                    <a:pt x="61312" y="29680"/>
                    <a:pt x="61070" y="26664"/>
                    <a:pt x="59538" y="24341"/>
                  </a:cubicBezTo>
                  <a:cubicBezTo>
                    <a:pt x="57005" y="20534"/>
                    <a:pt x="51924" y="19599"/>
                    <a:pt x="47392" y="19034"/>
                  </a:cubicBezTo>
                  <a:cubicBezTo>
                    <a:pt x="42859" y="18469"/>
                    <a:pt x="37794" y="17647"/>
                    <a:pt x="35100" y="13969"/>
                  </a:cubicBezTo>
                  <a:cubicBezTo>
                    <a:pt x="33471" y="11727"/>
                    <a:pt x="33068" y="8791"/>
                    <a:pt x="31552" y="6468"/>
                  </a:cubicBezTo>
                  <a:cubicBezTo>
                    <a:pt x="27342" y="0"/>
                    <a:pt x="17099" y="1565"/>
                    <a:pt x="13179" y="7485"/>
                  </a:cubicBezTo>
                  <a:cubicBezTo>
                    <a:pt x="11970" y="9324"/>
                    <a:pt x="11276" y="11533"/>
                    <a:pt x="11421" y="13727"/>
                  </a:cubicBezTo>
                  <a:cubicBezTo>
                    <a:pt x="11582" y="16324"/>
                    <a:pt x="12712" y="18808"/>
                    <a:pt x="12744" y="21405"/>
                  </a:cubicBezTo>
                  <a:cubicBezTo>
                    <a:pt x="12808" y="26131"/>
                    <a:pt x="9356" y="30083"/>
                    <a:pt x="6195" y="33616"/>
                  </a:cubicBezTo>
                  <a:cubicBezTo>
                    <a:pt x="4840" y="35116"/>
                    <a:pt x="3453" y="36761"/>
                    <a:pt x="2372" y="38520"/>
                  </a:cubicBezTo>
                  <a:cubicBezTo>
                    <a:pt x="920" y="40826"/>
                    <a:pt x="1" y="43343"/>
                    <a:pt x="307" y="46020"/>
                  </a:cubicBezTo>
                  <a:cubicBezTo>
                    <a:pt x="727" y="49698"/>
                    <a:pt x="3791" y="52730"/>
                    <a:pt x="7324" y="53601"/>
                  </a:cubicBezTo>
                  <a:cubicBezTo>
                    <a:pt x="11260" y="54585"/>
                    <a:pt x="15712" y="54102"/>
                    <a:pt x="19357" y="52311"/>
                  </a:cubicBezTo>
                  <a:cubicBezTo>
                    <a:pt x="23374" y="50327"/>
                    <a:pt x="25842" y="46230"/>
                    <a:pt x="26358" y="41907"/>
                  </a:cubicBezTo>
                  <a:cubicBezTo>
                    <a:pt x="26503" y="40729"/>
                    <a:pt x="26761" y="39504"/>
                    <a:pt x="27600" y="38665"/>
                  </a:cubicBezTo>
                  <a:cubicBezTo>
                    <a:pt x="28519" y="37729"/>
                    <a:pt x="29971" y="37519"/>
                    <a:pt x="31245" y="37778"/>
                  </a:cubicBezTo>
                  <a:cubicBezTo>
                    <a:pt x="33520" y="38261"/>
                    <a:pt x="35326" y="39826"/>
                    <a:pt x="37230" y="41052"/>
                  </a:cubicBezTo>
                  <a:cubicBezTo>
                    <a:pt x="37391" y="41149"/>
                    <a:pt x="37552" y="41246"/>
                    <a:pt x="37714" y="41342"/>
                  </a:cubicBezTo>
                  <a:cubicBezTo>
                    <a:pt x="42746" y="44343"/>
                    <a:pt x="49392" y="43939"/>
                    <a:pt x="54166" y="40568"/>
                  </a:cubicBezTo>
                  <a:cubicBezTo>
                    <a:pt x="56747" y="38729"/>
                    <a:pt x="58973" y="36681"/>
                    <a:pt x="60151" y="3364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6"/>
            <p:cNvSpPr/>
            <p:nvPr/>
          </p:nvSpPr>
          <p:spPr>
            <a:xfrm>
              <a:off x="4971466" y="2213067"/>
              <a:ext cx="2066611" cy="1842876"/>
            </a:xfrm>
            <a:custGeom>
              <a:avLst/>
              <a:gdLst/>
              <a:ahLst/>
              <a:cxnLst/>
              <a:rect l="l" t="t" r="r" b="b"/>
              <a:pathLst>
                <a:path w="55569" h="49553" fill="none" extrusionOk="0">
                  <a:moveTo>
                    <a:pt x="54537" y="30245"/>
                  </a:moveTo>
                  <a:cubicBezTo>
                    <a:pt x="54682" y="29874"/>
                    <a:pt x="54811" y="29487"/>
                    <a:pt x="54924" y="29083"/>
                  </a:cubicBezTo>
                  <a:cubicBezTo>
                    <a:pt x="55569" y="26664"/>
                    <a:pt x="55359" y="23954"/>
                    <a:pt x="53956" y="21857"/>
                  </a:cubicBezTo>
                  <a:cubicBezTo>
                    <a:pt x="51665" y="18437"/>
                    <a:pt x="47084" y="17582"/>
                    <a:pt x="42987" y="17082"/>
                  </a:cubicBezTo>
                  <a:cubicBezTo>
                    <a:pt x="38890" y="16582"/>
                    <a:pt x="34309" y="15856"/>
                    <a:pt x="31890" y="12534"/>
                  </a:cubicBezTo>
                  <a:cubicBezTo>
                    <a:pt x="30406" y="10517"/>
                    <a:pt x="30035" y="7888"/>
                    <a:pt x="28664" y="5791"/>
                  </a:cubicBezTo>
                  <a:cubicBezTo>
                    <a:pt x="24841" y="0"/>
                    <a:pt x="15550" y="1452"/>
                    <a:pt x="11969" y="6807"/>
                  </a:cubicBezTo>
                  <a:cubicBezTo>
                    <a:pt x="10856" y="8469"/>
                    <a:pt x="10227" y="10469"/>
                    <a:pt x="10340" y="12469"/>
                  </a:cubicBezTo>
                  <a:cubicBezTo>
                    <a:pt x="10469" y="14824"/>
                    <a:pt x="11485" y="17066"/>
                    <a:pt x="11501" y="19421"/>
                  </a:cubicBezTo>
                  <a:cubicBezTo>
                    <a:pt x="11533" y="23712"/>
                    <a:pt x="8404" y="27309"/>
                    <a:pt x="5549" y="30503"/>
                  </a:cubicBezTo>
                  <a:cubicBezTo>
                    <a:pt x="4323" y="31890"/>
                    <a:pt x="3097" y="33374"/>
                    <a:pt x="2113" y="34971"/>
                  </a:cubicBezTo>
                  <a:cubicBezTo>
                    <a:pt x="823" y="37084"/>
                    <a:pt x="0" y="39358"/>
                    <a:pt x="290" y="41794"/>
                  </a:cubicBezTo>
                  <a:cubicBezTo>
                    <a:pt x="677" y="45133"/>
                    <a:pt x="3468" y="47875"/>
                    <a:pt x="6678" y="48666"/>
                  </a:cubicBezTo>
                  <a:cubicBezTo>
                    <a:pt x="10259" y="49553"/>
                    <a:pt x="14308" y="49117"/>
                    <a:pt x="17614" y="47488"/>
                  </a:cubicBezTo>
                  <a:cubicBezTo>
                    <a:pt x="21260" y="45698"/>
                    <a:pt x="23502" y="41972"/>
                    <a:pt x="24002" y="38052"/>
                  </a:cubicBezTo>
                  <a:cubicBezTo>
                    <a:pt x="24147" y="37003"/>
                    <a:pt x="24389" y="35874"/>
                    <a:pt x="25147" y="35116"/>
                  </a:cubicBezTo>
                  <a:cubicBezTo>
                    <a:pt x="25986" y="34261"/>
                    <a:pt x="27293" y="34068"/>
                    <a:pt x="28454" y="34294"/>
                  </a:cubicBezTo>
                  <a:cubicBezTo>
                    <a:pt x="30519" y="34697"/>
                    <a:pt x="32164" y="36100"/>
                    <a:pt x="33906" y="37165"/>
                  </a:cubicBezTo>
                  <a:cubicBezTo>
                    <a:pt x="34035" y="37262"/>
                    <a:pt x="34180" y="37342"/>
                    <a:pt x="34325" y="37423"/>
                  </a:cubicBezTo>
                  <a:cubicBezTo>
                    <a:pt x="38906" y="40084"/>
                    <a:pt x="44939" y="39665"/>
                    <a:pt x="49214" y="36552"/>
                  </a:cubicBezTo>
                  <a:cubicBezTo>
                    <a:pt x="51536" y="34858"/>
                    <a:pt x="53488" y="32987"/>
                    <a:pt x="54537" y="3024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6"/>
            <p:cNvSpPr/>
            <p:nvPr/>
          </p:nvSpPr>
          <p:spPr>
            <a:xfrm>
              <a:off x="5045844" y="2282053"/>
              <a:ext cx="1853066" cy="1656331"/>
            </a:xfrm>
            <a:custGeom>
              <a:avLst/>
              <a:gdLst/>
              <a:ahLst/>
              <a:cxnLst/>
              <a:rect l="l" t="t" r="r" b="b"/>
              <a:pathLst>
                <a:path w="49827" h="44537" fill="none" extrusionOk="0">
                  <a:moveTo>
                    <a:pt x="48940" y="26857"/>
                  </a:moveTo>
                  <a:cubicBezTo>
                    <a:pt x="49053" y="26519"/>
                    <a:pt x="49182" y="26180"/>
                    <a:pt x="49262" y="25825"/>
                  </a:cubicBezTo>
                  <a:cubicBezTo>
                    <a:pt x="49827" y="23680"/>
                    <a:pt x="49633" y="21244"/>
                    <a:pt x="48375" y="19389"/>
                  </a:cubicBezTo>
                  <a:cubicBezTo>
                    <a:pt x="46326" y="16357"/>
                    <a:pt x="42229" y="15598"/>
                    <a:pt x="38584" y="15147"/>
                  </a:cubicBezTo>
                  <a:cubicBezTo>
                    <a:pt x="34922" y="14711"/>
                    <a:pt x="30841" y="14066"/>
                    <a:pt x="28664" y="11130"/>
                  </a:cubicBezTo>
                  <a:cubicBezTo>
                    <a:pt x="27341" y="9340"/>
                    <a:pt x="27002" y="6985"/>
                    <a:pt x="25776" y="5146"/>
                  </a:cubicBezTo>
                  <a:cubicBezTo>
                    <a:pt x="22341" y="0"/>
                    <a:pt x="14001" y="1323"/>
                    <a:pt x="10759" y="6130"/>
                  </a:cubicBezTo>
                  <a:cubicBezTo>
                    <a:pt x="9759" y="7630"/>
                    <a:pt x="9194" y="9420"/>
                    <a:pt x="9275" y="11211"/>
                  </a:cubicBezTo>
                  <a:cubicBezTo>
                    <a:pt x="9372" y="13308"/>
                    <a:pt x="10243" y="15324"/>
                    <a:pt x="10259" y="17437"/>
                  </a:cubicBezTo>
                  <a:cubicBezTo>
                    <a:pt x="10259" y="21292"/>
                    <a:pt x="7452" y="24518"/>
                    <a:pt x="4920" y="27422"/>
                  </a:cubicBezTo>
                  <a:cubicBezTo>
                    <a:pt x="3823" y="28664"/>
                    <a:pt x="2726" y="30003"/>
                    <a:pt x="1871" y="31438"/>
                  </a:cubicBezTo>
                  <a:cubicBezTo>
                    <a:pt x="726" y="33342"/>
                    <a:pt x="0" y="35390"/>
                    <a:pt x="274" y="37568"/>
                  </a:cubicBezTo>
                  <a:cubicBezTo>
                    <a:pt x="645" y="40568"/>
                    <a:pt x="3162" y="43020"/>
                    <a:pt x="6033" y="43730"/>
                  </a:cubicBezTo>
                  <a:cubicBezTo>
                    <a:pt x="9259" y="44536"/>
                    <a:pt x="12888" y="44133"/>
                    <a:pt x="15872" y="42665"/>
                  </a:cubicBezTo>
                  <a:cubicBezTo>
                    <a:pt x="19147" y="41068"/>
                    <a:pt x="21163" y="37729"/>
                    <a:pt x="21647" y="34229"/>
                  </a:cubicBezTo>
                  <a:cubicBezTo>
                    <a:pt x="21776" y="33277"/>
                    <a:pt x="22002" y="32261"/>
                    <a:pt x="22696" y="31584"/>
                  </a:cubicBezTo>
                  <a:cubicBezTo>
                    <a:pt x="23454" y="30809"/>
                    <a:pt x="24631" y="30616"/>
                    <a:pt x="25680" y="30809"/>
                  </a:cubicBezTo>
                  <a:cubicBezTo>
                    <a:pt x="27535" y="31148"/>
                    <a:pt x="29003" y="32374"/>
                    <a:pt x="30567" y="33310"/>
                  </a:cubicBezTo>
                  <a:cubicBezTo>
                    <a:pt x="30696" y="33374"/>
                    <a:pt x="30825" y="33455"/>
                    <a:pt x="30954" y="33535"/>
                  </a:cubicBezTo>
                  <a:cubicBezTo>
                    <a:pt x="35068" y="35826"/>
                    <a:pt x="40487" y="35374"/>
                    <a:pt x="44278" y="32551"/>
                  </a:cubicBezTo>
                  <a:cubicBezTo>
                    <a:pt x="46326" y="31019"/>
                    <a:pt x="48020" y="29293"/>
                    <a:pt x="48940" y="2685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6"/>
            <p:cNvSpPr/>
            <p:nvPr/>
          </p:nvSpPr>
          <p:spPr>
            <a:xfrm>
              <a:off x="5120223" y="2351039"/>
              <a:ext cx="1640116" cy="1469154"/>
            </a:xfrm>
            <a:custGeom>
              <a:avLst/>
              <a:gdLst/>
              <a:ahLst/>
              <a:cxnLst/>
              <a:rect l="l" t="t" r="r" b="b"/>
              <a:pathLst>
                <a:path w="44101" h="39504" fill="none" extrusionOk="0">
                  <a:moveTo>
                    <a:pt x="43326" y="23470"/>
                  </a:moveTo>
                  <a:cubicBezTo>
                    <a:pt x="43423" y="23164"/>
                    <a:pt x="43536" y="22873"/>
                    <a:pt x="43617" y="22567"/>
                  </a:cubicBezTo>
                  <a:cubicBezTo>
                    <a:pt x="44101" y="20679"/>
                    <a:pt x="43907" y="18550"/>
                    <a:pt x="42810" y="16921"/>
                  </a:cubicBezTo>
                  <a:cubicBezTo>
                    <a:pt x="40988" y="14260"/>
                    <a:pt x="37390" y="13598"/>
                    <a:pt x="34181" y="13211"/>
                  </a:cubicBezTo>
                  <a:cubicBezTo>
                    <a:pt x="30954" y="12824"/>
                    <a:pt x="27357" y="12276"/>
                    <a:pt x="25454" y="9711"/>
                  </a:cubicBezTo>
                  <a:cubicBezTo>
                    <a:pt x="24276" y="8146"/>
                    <a:pt x="23986" y="6098"/>
                    <a:pt x="22889" y="4485"/>
                  </a:cubicBezTo>
                  <a:cubicBezTo>
                    <a:pt x="19841" y="0"/>
                    <a:pt x="12453" y="1210"/>
                    <a:pt x="9566" y="5452"/>
                  </a:cubicBezTo>
                  <a:cubicBezTo>
                    <a:pt x="8662" y="6775"/>
                    <a:pt x="8146" y="8356"/>
                    <a:pt x="8195" y="9937"/>
                  </a:cubicBezTo>
                  <a:cubicBezTo>
                    <a:pt x="8275" y="11808"/>
                    <a:pt x="9017" y="13582"/>
                    <a:pt x="9001" y="15453"/>
                  </a:cubicBezTo>
                  <a:cubicBezTo>
                    <a:pt x="8969" y="18873"/>
                    <a:pt x="6501" y="21744"/>
                    <a:pt x="4291" y="24325"/>
                  </a:cubicBezTo>
                  <a:cubicBezTo>
                    <a:pt x="3323" y="25438"/>
                    <a:pt x="2371" y="26632"/>
                    <a:pt x="1613" y="27906"/>
                  </a:cubicBezTo>
                  <a:cubicBezTo>
                    <a:pt x="629" y="29600"/>
                    <a:pt x="0" y="31422"/>
                    <a:pt x="258" y="33342"/>
                  </a:cubicBezTo>
                  <a:cubicBezTo>
                    <a:pt x="613" y="35987"/>
                    <a:pt x="2839" y="38165"/>
                    <a:pt x="5404" y="38794"/>
                  </a:cubicBezTo>
                  <a:cubicBezTo>
                    <a:pt x="8259" y="39504"/>
                    <a:pt x="11485" y="39149"/>
                    <a:pt x="14131" y="37858"/>
                  </a:cubicBezTo>
                  <a:cubicBezTo>
                    <a:pt x="17034" y="36439"/>
                    <a:pt x="18824" y="33487"/>
                    <a:pt x="19292" y="30390"/>
                  </a:cubicBezTo>
                  <a:cubicBezTo>
                    <a:pt x="19421" y="29551"/>
                    <a:pt x="19631" y="28648"/>
                    <a:pt x="20244" y="28035"/>
                  </a:cubicBezTo>
                  <a:cubicBezTo>
                    <a:pt x="20921" y="27357"/>
                    <a:pt x="21970" y="27180"/>
                    <a:pt x="22889" y="27325"/>
                  </a:cubicBezTo>
                  <a:cubicBezTo>
                    <a:pt x="24535" y="27599"/>
                    <a:pt x="25857" y="28648"/>
                    <a:pt x="27244" y="29438"/>
                  </a:cubicBezTo>
                  <a:cubicBezTo>
                    <a:pt x="27357" y="29503"/>
                    <a:pt x="27470" y="29567"/>
                    <a:pt x="27583" y="29632"/>
                  </a:cubicBezTo>
                  <a:cubicBezTo>
                    <a:pt x="31229" y="31567"/>
                    <a:pt x="36035" y="31100"/>
                    <a:pt x="39342" y="28551"/>
                  </a:cubicBezTo>
                  <a:cubicBezTo>
                    <a:pt x="41133" y="27164"/>
                    <a:pt x="42568" y="25615"/>
                    <a:pt x="43326" y="2347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6"/>
            <p:cNvSpPr/>
            <p:nvPr/>
          </p:nvSpPr>
          <p:spPr>
            <a:xfrm>
              <a:off x="5194601" y="2420025"/>
              <a:ext cx="1426571" cy="1282609"/>
            </a:xfrm>
            <a:custGeom>
              <a:avLst/>
              <a:gdLst/>
              <a:ahLst/>
              <a:cxnLst/>
              <a:rect l="l" t="t" r="r" b="b"/>
              <a:pathLst>
                <a:path w="38359" h="34488" fill="none" extrusionOk="0">
                  <a:moveTo>
                    <a:pt x="37713" y="20083"/>
                  </a:moveTo>
                  <a:cubicBezTo>
                    <a:pt x="37794" y="19825"/>
                    <a:pt x="37891" y="19566"/>
                    <a:pt x="37955" y="19292"/>
                  </a:cubicBezTo>
                  <a:cubicBezTo>
                    <a:pt x="38358" y="17679"/>
                    <a:pt x="38181" y="15856"/>
                    <a:pt x="37229" y="14469"/>
                  </a:cubicBezTo>
                  <a:cubicBezTo>
                    <a:pt x="35649" y="12179"/>
                    <a:pt x="32535" y="11614"/>
                    <a:pt x="29761" y="11292"/>
                  </a:cubicBezTo>
                  <a:cubicBezTo>
                    <a:pt x="26987" y="10953"/>
                    <a:pt x="23890" y="10485"/>
                    <a:pt x="22228" y="8291"/>
                  </a:cubicBezTo>
                  <a:cubicBezTo>
                    <a:pt x="21212" y="6952"/>
                    <a:pt x="20954" y="5194"/>
                    <a:pt x="20002" y="3823"/>
                  </a:cubicBezTo>
                  <a:cubicBezTo>
                    <a:pt x="17324" y="0"/>
                    <a:pt x="10905" y="1097"/>
                    <a:pt x="8356" y="4791"/>
                  </a:cubicBezTo>
                  <a:cubicBezTo>
                    <a:pt x="7566" y="5936"/>
                    <a:pt x="7098" y="7307"/>
                    <a:pt x="7130" y="8678"/>
                  </a:cubicBezTo>
                  <a:cubicBezTo>
                    <a:pt x="7162" y="10308"/>
                    <a:pt x="7775" y="11856"/>
                    <a:pt x="7759" y="13485"/>
                  </a:cubicBezTo>
                  <a:cubicBezTo>
                    <a:pt x="7695" y="16453"/>
                    <a:pt x="5549" y="18970"/>
                    <a:pt x="3646" y="21228"/>
                  </a:cubicBezTo>
                  <a:cubicBezTo>
                    <a:pt x="2823" y="22212"/>
                    <a:pt x="2001" y="23260"/>
                    <a:pt x="1372" y="24373"/>
                  </a:cubicBezTo>
                  <a:cubicBezTo>
                    <a:pt x="533" y="25857"/>
                    <a:pt x="0" y="27454"/>
                    <a:pt x="242" y="29132"/>
                  </a:cubicBezTo>
                  <a:cubicBezTo>
                    <a:pt x="581" y="31422"/>
                    <a:pt x="2517" y="33310"/>
                    <a:pt x="4759" y="33874"/>
                  </a:cubicBezTo>
                  <a:cubicBezTo>
                    <a:pt x="7259" y="34487"/>
                    <a:pt x="10066" y="34181"/>
                    <a:pt x="12372" y="33051"/>
                  </a:cubicBezTo>
                  <a:cubicBezTo>
                    <a:pt x="14921" y="31809"/>
                    <a:pt x="16486" y="29245"/>
                    <a:pt x="16937" y="26551"/>
                  </a:cubicBezTo>
                  <a:cubicBezTo>
                    <a:pt x="17050" y="25825"/>
                    <a:pt x="17244" y="25035"/>
                    <a:pt x="17792" y="24502"/>
                  </a:cubicBezTo>
                  <a:cubicBezTo>
                    <a:pt x="18389" y="23906"/>
                    <a:pt x="19292" y="23728"/>
                    <a:pt x="20099" y="23841"/>
                  </a:cubicBezTo>
                  <a:cubicBezTo>
                    <a:pt x="21551" y="24051"/>
                    <a:pt x="22696" y="24922"/>
                    <a:pt x="23906" y="25567"/>
                  </a:cubicBezTo>
                  <a:cubicBezTo>
                    <a:pt x="24002" y="25615"/>
                    <a:pt x="24099" y="25664"/>
                    <a:pt x="24212" y="25728"/>
                  </a:cubicBezTo>
                  <a:cubicBezTo>
                    <a:pt x="27390" y="27309"/>
                    <a:pt x="31584" y="26825"/>
                    <a:pt x="34390" y="24551"/>
                  </a:cubicBezTo>
                  <a:cubicBezTo>
                    <a:pt x="35923" y="23309"/>
                    <a:pt x="37084" y="21921"/>
                    <a:pt x="37713" y="2006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6"/>
            <p:cNvSpPr/>
            <p:nvPr/>
          </p:nvSpPr>
          <p:spPr>
            <a:xfrm>
              <a:off x="5269574" y="2489011"/>
              <a:ext cx="1212431" cy="1096026"/>
            </a:xfrm>
            <a:custGeom>
              <a:avLst/>
              <a:gdLst/>
              <a:ahLst/>
              <a:cxnLst/>
              <a:rect l="l" t="t" r="r" b="b"/>
              <a:pathLst>
                <a:path w="32601" h="29471" fill="none" extrusionOk="0">
                  <a:moveTo>
                    <a:pt x="32084" y="16695"/>
                  </a:moveTo>
                  <a:cubicBezTo>
                    <a:pt x="32149" y="16469"/>
                    <a:pt x="32229" y="16260"/>
                    <a:pt x="32278" y="16034"/>
                  </a:cubicBezTo>
                  <a:cubicBezTo>
                    <a:pt x="32600" y="14679"/>
                    <a:pt x="32439" y="13163"/>
                    <a:pt x="31632" y="12001"/>
                  </a:cubicBezTo>
                  <a:cubicBezTo>
                    <a:pt x="30294" y="10082"/>
                    <a:pt x="27680" y="9614"/>
                    <a:pt x="25342" y="9356"/>
                  </a:cubicBezTo>
                  <a:cubicBezTo>
                    <a:pt x="23003" y="9082"/>
                    <a:pt x="20406" y="8695"/>
                    <a:pt x="18986" y="6872"/>
                  </a:cubicBezTo>
                  <a:cubicBezTo>
                    <a:pt x="18131" y="5775"/>
                    <a:pt x="17905" y="4307"/>
                    <a:pt x="17099" y="3178"/>
                  </a:cubicBezTo>
                  <a:cubicBezTo>
                    <a:pt x="14808" y="0"/>
                    <a:pt x="9340" y="984"/>
                    <a:pt x="7130" y="4130"/>
                  </a:cubicBezTo>
                  <a:cubicBezTo>
                    <a:pt x="6453" y="5097"/>
                    <a:pt x="6034" y="6259"/>
                    <a:pt x="6034" y="7436"/>
                  </a:cubicBezTo>
                  <a:cubicBezTo>
                    <a:pt x="6034" y="8807"/>
                    <a:pt x="6534" y="10114"/>
                    <a:pt x="6485" y="11501"/>
                  </a:cubicBezTo>
                  <a:cubicBezTo>
                    <a:pt x="6405" y="14034"/>
                    <a:pt x="4582" y="16195"/>
                    <a:pt x="3001" y="18147"/>
                  </a:cubicBezTo>
                  <a:cubicBezTo>
                    <a:pt x="2307" y="18986"/>
                    <a:pt x="1630" y="19889"/>
                    <a:pt x="1114" y="20857"/>
                  </a:cubicBezTo>
                  <a:cubicBezTo>
                    <a:pt x="420" y="22131"/>
                    <a:pt x="1" y="23486"/>
                    <a:pt x="227" y="24906"/>
                  </a:cubicBezTo>
                  <a:cubicBezTo>
                    <a:pt x="517" y="26874"/>
                    <a:pt x="2195" y="28470"/>
                    <a:pt x="4098" y="28938"/>
                  </a:cubicBezTo>
                  <a:cubicBezTo>
                    <a:pt x="6243" y="29471"/>
                    <a:pt x="8647" y="29196"/>
                    <a:pt x="10615" y="28245"/>
                  </a:cubicBezTo>
                  <a:cubicBezTo>
                    <a:pt x="12776" y="27180"/>
                    <a:pt x="14131" y="25002"/>
                    <a:pt x="14550" y="22728"/>
                  </a:cubicBezTo>
                  <a:cubicBezTo>
                    <a:pt x="14679" y="22099"/>
                    <a:pt x="14857" y="21438"/>
                    <a:pt x="15325" y="20970"/>
                  </a:cubicBezTo>
                  <a:cubicBezTo>
                    <a:pt x="15841" y="20454"/>
                    <a:pt x="16615" y="20292"/>
                    <a:pt x="17309" y="20373"/>
                  </a:cubicBezTo>
                  <a:cubicBezTo>
                    <a:pt x="18535" y="20518"/>
                    <a:pt x="19518" y="21196"/>
                    <a:pt x="20567" y="21712"/>
                  </a:cubicBezTo>
                  <a:cubicBezTo>
                    <a:pt x="20648" y="21744"/>
                    <a:pt x="20728" y="21776"/>
                    <a:pt x="20825" y="21825"/>
                  </a:cubicBezTo>
                  <a:cubicBezTo>
                    <a:pt x="23535" y="23067"/>
                    <a:pt x="27116" y="22551"/>
                    <a:pt x="29439" y="20550"/>
                  </a:cubicBezTo>
                  <a:cubicBezTo>
                    <a:pt x="30697" y="19454"/>
                    <a:pt x="31600" y="18244"/>
                    <a:pt x="32084" y="16695"/>
                  </a:cubicBezTo>
                  <a:close/>
                </a:path>
              </a:pathLst>
            </a:custGeom>
            <a:solidFill>
              <a:schemeClr val="accent1"/>
            </a:solidFill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6"/>
            <p:cNvSpPr/>
            <p:nvPr/>
          </p:nvSpPr>
          <p:spPr>
            <a:xfrm>
              <a:off x="5343953" y="2557997"/>
              <a:ext cx="998849" cy="909444"/>
            </a:xfrm>
            <a:custGeom>
              <a:avLst/>
              <a:gdLst/>
              <a:ahLst/>
              <a:cxnLst/>
              <a:rect l="l" t="t" r="r" b="b"/>
              <a:pathLst>
                <a:path w="26858" h="24454" fill="none" extrusionOk="0">
                  <a:moveTo>
                    <a:pt x="26471" y="13292"/>
                  </a:moveTo>
                  <a:cubicBezTo>
                    <a:pt x="26519" y="13130"/>
                    <a:pt x="26584" y="12953"/>
                    <a:pt x="26616" y="12776"/>
                  </a:cubicBezTo>
                  <a:cubicBezTo>
                    <a:pt x="26858" y="11679"/>
                    <a:pt x="26713" y="10469"/>
                    <a:pt x="26051" y="9533"/>
                  </a:cubicBezTo>
                  <a:cubicBezTo>
                    <a:pt x="24955" y="8001"/>
                    <a:pt x="22825" y="7630"/>
                    <a:pt x="20938" y="7420"/>
                  </a:cubicBezTo>
                  <a:cubicBezTo>
                    <a:pt x="19035" y="7211"/>
                    <a:pt x="16922" y="6904"/>
                    <a:pt x="15776" y="5468"/>
                  </a:cubicBezTo>
                  <a:cubicBezTo>
                    <a:pt x="15067" y="4581"/>
                    <a:pt x="14873" y="3420"/>
                    <a:pt x="14212" y="2517"/>
                  </a:cubicBezTo>
                  <a:cubicBezTo>
                    <a:pt x="12308" y="0"/>
                    <a:pt x="7792" y="855"/>
                    <a:pt x="5921" y="3452"/>
                  </a:cubicBezTo>
                  <a:cubicBezTo>
                    <a:pt x="5356" y="4259"/>
                    <a:pt x="5001" y="5210"/>
                    <a:pt x="4969" y="6162"/>
                  </a:cubicBezTo>
                  <a:cubicBezTo>
                    <a:pt x="4937" y="7307"/>
                    <a:pt x="5308" y="8388"/>
                    <a:pt x="5243" y="9533"/>
                  </a:cubicBezTo>
                  <a:cubicBezTo>
                    <a:pt x="5130" y="11614"/>
                    <a:pt x="3646" y="13421"/>
                    <a:pt x="2356" y="15050"/>
                  </a:cubicBezTo>
                  <a:cubicBezTo>
                    <a:pt x="1808" y="15760"/>
                    <a:pt x="1275" y="16518"/>
                    <a:pt x="856" y="17324"/>
                  </a:cubicBezTo>
                  <a:cubicBezTo>
                    <a:pt x="324" y="18389"/>
                    <a:pt x="1" y="19502"/>
                    <a:pt x="211" y="20679"/>
                  </a:cubicBezTo>
                  <a:cubicBezTo>
                    <a:pt x="485" y="22292"/>
                    <a:pt x="1872" y="23615"/>
                    <a:pt x="3453" y="24018"/>
                  </a:cubicBezTo>
                  <a:cubicBezTo>
                    <a:pt x="5243" y="24454"/>
                    <a:pt x="7227" y="24228"/>
                    <a:pt x="8873" y="23422"/>
                  </a:cubicBezTo>
                  <a:cubicBezTo>
                    <a:pt x="10663" y="22551"/>
                    <a:pt x="11808" y="20760"/>
                    <a:pt x="12195" y="18889"/>
                  </a:cubicBezTo>
                  <a:cubicBezTo>
                    <a:pt x="12308" y="18373"/>
                    <a:pt x="12486" y="17824"/>
                    <a:pt x="12873" y="17437"/>
                  </a:cubicBezTo>
                  <a:cubicBezTo>
                    <a:pt x="13308" y="17002"/>
                    <a:pt x="13954" y="16857"/>
                    <a:pt x="14518" y="16889"/>
                  </a:cubicBezTo>
                  <a:cubicBezTo>
                    <a:pt x="15534" y="16969"/>
                    <a:pt x="16373" y="17469"/>
                    <a:pt x="17228" y="17840"/>
                  </a:cubicBezTo>
                  <a:cubicBezTo>
                    <a:pt x="17293" y="17873"/>
                    <a:pt x="17373" y="17889"/>
                    <a:pt x="17438" y="17921"/>
                  </a:cubicBezTo>
                  <a:cubicBezTo>
                    <a:pt x="19680" y="18808"/>
                    <a:pt x="22664" y="18276"/>
                    <a:pt x="24487" y="16550"/>
                  </a:cubicBezTo>
                  <a:cubicBezTo>
                    <a:pt x="25487" y="15598"/>
                    <a:pt x="26132" y="14566"/>
                    <a:pt x="26471" y="1329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6"/>
            <p:cNvSpPr/>
            <p:nvPr/>
          </p:nvSpPr>
          <p:spPr>
            <a:xfrm>
              <a:off x="5418368" y="2626983"/>
              <a:ext cx="785862" cy="722899"/>
            </a:xfrm>
            <a:custGeom>
              <a:avLst/>
              <a:gdLst/>
              <a:ahLst/>
              <a:cxnLst/>
              <a:rect l="l" t="t" r="r" b="b"/>
              <a:pathLst>
                <a:path w="21131" h="19438" fill="none" extrusionOk="0">
                  <a:moveTo>
                    <a:pt x="20873" y="9904"/>
                  </a:moveTo>
                  <a:cubicBezTo>
                    <a:pt x="20889" y="9775"/>
                    <a:pt x="20937" y="9646"/>
                    <a:pt x="20970" y="9517"/>
                  </a:cubicBezTo>
                  <a:cubicBezTo>
                    <a:pt x="21131" y="8678"/>
                    <a:pt x="21002" y="7759"/>
                    <a:pt x="20469" y="7065"/>
                  </a:cubicBezTo>
                  <a:cubicBezTo>
                    <a:pt x="19615" y="5920"/>
                    <a:pt x="17985" y="5630"/>
                    <a:pt x="16534" y="5485"/>
                  </a:cubicBezTo>
                  <a:cubicBezTo>
                    <a:pt x="15066" y="5339"/>
                    <a:pt x="13453" y="5114"/>
                    <a:pt x="12550" y="4049"/>
                  </a:cubicBezTo>
                  <a:cubicBezTo>
                    <a:pt x="12001" y="3388"/>
                    <a:pt x="11856" y="2517"/>
                    <a:pt x="11307" y="1855"/>
                  </a:cubicBezTo>
                  <a:cubicBezTo>
                    <a:pt x="9791" y="0"/>
                    <a:pt x="6243" y="742"/>
                    <a:pt x="4726" y="2791"/>
                  </a:cubicBezTo>
                  <a:cubicBezTo>
                    <a:pt x="4242" y="3420"/>
                    <a:pt x="3952" y="4162"/>
                    <a:pt x="3888" y="4904"/>
                  </a:cubicBezTo>
                  <a:cubicBezTo>
                    <a:pt x="3839" y="5791"/>
                    <a:pt x="4065" y="6646"/>
                    <a:pt x="3984" y="7549"/>
                  </a:cubicBezTo>
                  <a:cubicBezTo>
                    <a:pt x="3839" y="9195"/>
                    <a:pt x="2694" y="10646"/>
                    <a:pt x="1726" y="11969"/>
                  </a:cubicBezTo>
                  <a:cubicBezTo>
                    <a:pt x="1307" y="12534"/>
                    <a:pt x="903" y="13147"/>
                    <a:pt x="613" y="13792"/>
                  </a:cubicBezTo>
                  <a:cubicBezTo>
                    <a:pt x="210" y="14647"/>
                    <a:pt x="0" y="15534"/>
                    <a:pt x="194" y="16469"/>
                  </a:cubicBezTo>
                  <a:cubicBezTo>
                    <a:pt x="452" y="17728"/>
                    <a:pt x="1549" y="18776"/>
                    <a:pt x="2823" y="19083"/>
                  </a:cubicBezTo>
                  <a:cubicBezTo>
                    <a:pt x="4242" y="19437"/>
                    <a:pt x="5823" y="19244"/>
                    <a:pt x="7130" y="18615"/>
                  </a:cubicBezTo>
                  <a:cubicBezTo>
                    <a:pt x="8549" y="17921"/>
                    <a:pt x="9469" y="16518"/>
                    <a:pt x="9840" y="15066"/>
                  </a:cubicBezTo>
                  <a:cubicBezTo>
                    <a:pt x="9953" y="14647"/>
                    <a:pt x="10098" y="14211"/>
                    <a:pt x="10420" y="13905"/>
                  </a:cubicBezTo>
                  <a:cubicBezTo>
                    <a:pt x="10775" y="13550"/>
                    <a:pt x="11291" y="13405"/>
                    <a:pt x="11743" y="13421"/>
                  </a:cubicBezTo>
                  <a:cubicBezTo>
                    <a:pt x="12550" y="13421"/>
                    <a:pt x="13211" y="13743"/>
                    <a:pt x="13888" y="13969"/>
                  </a:cubicBezTo>
                  <a:cubicBezTo>
                    <a:pt x="13953" y="13985"/>
                    <a:pt x="14001" y="14001"/>
                    <a:pt x="14066" y="14018"/>
                  </a:cubicBezTo>
                  <a:cubicBezTo>
                    <a:pt x="15840" y="14566"/>
                    <a:pt x="18195" y="13985"/>
                    <a:pt x="19534" y="12550"/>
                  </a:cubicBezTo>
                  <a:cubicBezTo>
                    <a:pt x="20276" y="11743"/>
                    <a:pt x="20663" y="10888"/>
                    <a:pt x="20873" y="9904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6"/>
            <p:cNvSpPr/>
            <p:nvPr/>
          </p:nvSpPr>
          <p:spPr>
            <a:xfrm>
              <a:off x="5492747" y="2695969"/>
              <a:ext cx="572317" cy="536317"/>
            </a:xfrm>
            <a:custGeom>
              <a:avLst/>
              <a:gdLst/>
              <a:ahLst/>
              <a:cxnLst/>
              <a:rect l="l" t="t" r="r" b="b"/>
              <a:pathLst>
                <a:path w="15389" h="14421" fill="none" extrusionOk="0">
                  <a:moveTo>
                    <a:pt x="15260" y="6517"/>
                  </a:moveTo>
                  <a:cubicBezTo>
                    <a:pt x="15260" y="6420"/>
                    <a:pt x="15292" y="6340"/>
                    <a:pt x="15308" y="6243"/>
                  </a:cubicBezTo>
                  <a:cubicBezTo>
                    <a:pt x="15389" y="5694"/>
                    <a:pt x="15276" y="5065"/>
                    <a:pt x="14889" y="4597"/>
                  </a:cubicBezTo>
                  <a:cubicBezTo>
                    <a:pt x="14276" y="3823"/>
                    <a:pt x="13146" y="3646"/>
                    <a:pt x="12114" y="3549"/>
                  </a:cubicBezTo>
                  <a:cubicBezTo>
                    <a:pt x="11098" y="3468"/>
                    <a:pt x="9969" y="3339"/>
                    <a:pt x="9324" y="2630"/>
                  </a:cubicBezTo>
                  <a:cubicBezTo>
                    <a:pt x="8936" y="2210"/>
                    <a:pt x="8824" y="1629"/>
                    <a:pt x="8420" y="1210"/>
                  </a:cubicBezTo>
                  <a:cubicBezTo>
                    <a:pt x="7291" y="0"/>
                    <a:pt x="4694" y="629"/>
                    <a:pt x="3517" y="2129"/>
                  </a:cubicBezTo>
                  <a:cubicBezTo>
                    <a:pt x="3146" y="2581"/>
                    <a:pt x="2904" y="3113"/>
                    <a:pt x="2823" y="3662"/>
                  </a:cubicBezTo>
                  <a:cubicBezTo>
                    <a:pt x="2726" y="4291"/>
                    <a:pt x="2839" y="4920"/>
                    <a:pt x="2742" y="5581"/>
                  </a:cubicBezTo>
                  <a:cubicBezTo>
                    <a:pt x="2565" y="6791"/>
                    <a:pt x="1742" y="7856"/>
                    <a:pt x="1081" y="8872"/>
                  </a:cubicBezTo>
                  <a:cubicBezTo>
                    <a:pt x="807" y="9308"/>
                    <a:pt x="549" y="9775"/>
                    <a:pt x="355" y="10275"/>
                  </a:cubicBezTo>
                  <a:cubicBezTo>
                    <a:pt x="113" y="10904"/>
                    <a:pt x="0" y="11566"/>
                    <a:pt x="178" y="12243"/>
                  </a:cubicBezTo>
                  <a:cubicBezTo>
                    <a:pt x="420" y="13163"/>
                    <a:pt x="1242" y="13921"/>
                    <a:pt x="2178" y="14163"/>
                  </a:cubicBezTo>
                  <a:cubicBezTo>
                    <a:pt x="3242" y="14421"/>
                    <a:pt x="4404" y="14276"/>
                    <a:pt x="5372" y="13808"/>
                  </a:cubicBezTo>
                  <a:cubicBezTo>
                    <a:pt x="6436" y="13292"/>
                    <a:pt x="7130" y="12275"/>
                    <a:pt x="7485" y="11227"/>
                  </a:cubicBezTo>
                  <a:cubicBezTo>
                    <a:pt x="7582" y="10921"/>
                    <a:pt x="7727" y="10614"/>
                    <a:pt x="7969" y="10372"/>
                  </a:cubicBezTo>
                  <a:cubicBezTo>
                    <a:pt x="8243" y="10098"/>
                    <a:pt x="8614" y="9969"/>
                    <a:pt x="8953" y="9937"/>
                  </a:cubicBezTo>
                  <a:cubicBezTo>
                    <a:pt x="9549" y="9872"/>
                    <a:pt x="10049" y="10017"/>
                    <a:pt x="10566" y="10098"/>
                  </a:cubicBezTo>
                  <a:cubicBezTo>
                    <a:pt x="10614" y="10114"/>
                    <a:pt x="10646" y="10114"/>
                    <a:pt x="10695" y="10114"/>
                  </a:cubicBezTo>
                  <a:cubicBezTo>
                    <a:pt x="11985" y="10308"/>
                    <a:pt x="13743" y="9711"/>
                    <a:pt x="14598" y="8549"/>
                  </a:cubicBezTo>
                  <a:cubicBezTo>
                    <a:pt x="15066" y="7888"/>
                    <a:pt x="15179" y="7227"/>
                    <a:pt x="15260" y="6517"/>
                  </a:cubicBezTo>
                  <a:close/>
                </a:path>
              </a:pathLst>
            </a:custGeom>
            <a:solidFill>
              <a:schemeClr val="lt2"/>
            </a:solidFill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6"/>
            <p:cNvSpPr/>
            <p:nvPr/>
          </p:nvSpPr>
          <p:spPr>
            <a:xfrm>
              <a:off x="5567720" y="2764954"/>
              <a:ext cx="365987" cy="349772"/>
            </a:xfrm>
            <a:custGeom>
              <a:avLst/>
              <a:gdLst/>
              <a:ahLst/>
              <a:cxnLst/>
              <a:rect l="l" t="t" r="r" b="b"/>
              <a:pathLst>
                <a:path w="9841" h="9405" fill="none" extrusionOk="0">
                  <a:moveTo>
                    <a:pt x="9630" y="3130"/>
                  </a:moveTo>
                  <a:cubicBezTo>
                    <a:pt x="9630" y="3081"/>
                    <a:pt x="9630" y="3033"/>
                    <a:pt x="9630" y="2984"/>
                  </a:cubicBezTo>
                  <a:cubicBezTo>
                    <a:pt x="9630" y="2694"/>
                    <a:pt x="9534" y="2371"/>
                    <a:pt x="9292" y="2129"/>
                  </a:cubicBezTo>
                  <a:cubicBezTo>
                    <a:pt x="8921" y="1742"/>
                    <a:pt x="8275" y="1662"/>
                    <a:pt x="7695" y="1629"/>
                  </a:cubicBezTo>
                  <a:cubicBezTo>
                    <a:pt x="7114" y="1581"/>
                    <a:pt x="6485" y="1549"/>
                    <a:pt x="6098" y="1226"/>
                  </a:cubicBezTo>
                  <a:cubicBezTo>
                    <a:pt x="5856" y="1016"/>
                    <a:pt x="5759" y="726"/>
                    <a:pt x="5517" y="549"/>
                  </a:cubicBezTo>
                  <a:cubicBezTo>
                    <a:pt x="4743" y="0"/>
                    <a:pt x="3130" y="516"/>
                    <a:pt x="2291" y="1452"/>
                  </a:cubicBezTo>
                  <a:cubicBezTo>
                    <a:pt x="2033" y="1742"/>
                    <a:pt x="1839" y="2065"/>
                    <a:pt x="1727" y="2404"/>
                  </a:cubicBezTo>
                  <a:cubicBezTo>
                    <a:pt x="1614" y="2791"/>
                    <a:pt x="1581" y="3178"/>
                    <a:pt x="1468" y="3597"/>
                  </a:cubicBezTo>
                  <a:cubicBezTo>
                    <a:pt x="1275" y="4372"/>
                    <a:pt x="775" y="5081"/>
                    <a:pt x="436" y="5791"/>
                  </a:cubicBezTo>
                  <a:cubicBezTo>
                    <a:pt x="291" y="6098"/>
                    <a:pt x="162" y="6404"/>
                    <a:pt x="97" y="6743"/>
                  </a:cubicBezTo>
                  <a:cubicBezTo>
                    <a:pt x="1" y="7162"/>
                    <a:pt x="1" y="7598"/>
                    <a:pt x="146" y="8017"/>
                  </a:cubicBezTo>
                  <a:cubicBezTo>
                    <a:pt x="355" y="8614"/>
                    <a:pt x="904" y="9066"/>
                    <a:pt x="1517" y="9227"/>
                  </a:cubicBezTo>
                  <a:cubicBezTo>
                    <a:pt x="2227" y="9404"/>
                    <a:pt x="2969" y="9308"/>
                    <a:pt x="3614" y="9001"/>
                  </a:cubicBezTo>
                  <a:cubicBezTo>
                    <a:pt x="4307" y="8662"/>
                    <a:pt x="4791" y="8033"/>
                    <a:pt x="5098" y="7404"/>
                  </a:cubicBezTo>
                  <a:cubicBezTo>
                    <a:pt x="5211" y="7194"/>
                    <a:pt x="5324" y="7001"/>
                    <a:pt x="5501" y="6840"/>
                  </a:cubicBezTo>
                  <a:cubicBezTo>
                    <a:pt x="5695" y="6646"/>
                    <a:pt x="5937" y="6533"/>
                    <a:pt x="6146" y="6452"/>
                  </a:cubicBezTo>
                  <a:cubicBezTo>
                    <a:pt x="6549" y="6323"/>
                    <a:pt x="6872" y="6307"/>
                    <a:pt x="7211" y="6243"/>
                  </a:cubicBezTo>
                  <a:cubicBezTo>
                    <a:pt x="7243" y="6227"/>
                    <a:pt x="7259" y="6227"/>
                    <a:pt x="7291" y="6227"/>
                  </a:cubicBezTo>
                  <a:cubicBezTo>
                    <a:pt x="8114" y="6081"/>
                    <a:pt x="9275" y="5420"/>
                    <a:pt x="9630" y="4549"/>
                  </a:cubicBezTo>
                  <a:cubicBezTo>
                    <a:pt x="9840" y="4049"/>
                    <a:pt x="9808" y="3549"/>
                    <a:pt x="9630" y="313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6"/>
            <p:cNvSpPr/>
            <p:nvPr/>
          </p:nvSpPr>
          <p:spPr>
            <a:xfrm>
              <a:off x="5621719" y="2817726"/>
              <a:ext cx="199190" cy="183012"/>
            </a:xfrm>
            <a:custGeom>
              <a:avLst/>
              <a:gdLst/>
              <a:ahLst/>
              <a:cxnLst/>
              <a:rect l="l" t="t" r="r" b="b"/>
              <a:pathLst>
                <a:path w="5356" h="4921" fill="none" extrusionOk="0">
                  <a:moveTo>
                    <a:pt x="4436" y="2807"/>
                  </a:moveTo>
                  <a:cubicBezTo>
                    <a:pt x="4791" y="2340"/>
                    <a:pt x="5356" y="1598"/>
                    <a:pt x="5243" y="969"/>
                  </a:cubicBezTo>
                  <a:cubicBezTo>
                    <a:pt x="5178" y="614"/>
                    <a:pt x="4904" y="307"/>
                    <a:pt x="4565" y="178"/>
                  </a:cubicBezTo>
                  <a:cubicBezTo>
                    <a:pt x="4114" y="1"/>
                    <a:pt x="3613" y="146"/>
                    <a:pt x="3178" y="339"/>
                  </a:cubicBezTo>
                  <a:cubicBezTo>
                    <a:pt x="1968" y="856"/>
                    <a:pt x="0" y="2065"/>
                    <a:pt x="387" y="3646"/>
                  </a:cubicBezTo>
                  <a:cubicBezTo>
                    <a:pt x="516" y="4162"/>
                    <a:pt x="920" y="4598"/>
                    <a:pt x="1436" y="4727"/>
                  </a:cubicBezTo>
                  <a:cubicBezTo>
                    <a:pt x="2146" y="4921"/>
                    <a:pt x="2791" y="4453"/>
                    <a:pt x="3291" y="4001"/>
                  </a:cubicBezTo>
                  <a:cubicBezTo>
                    <a:pt x="3726" y="3630"/>
                    <a:pt x="4097" y="3243"/>
                    <a:pt x="4436" y="280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6"/>
            <p:cNvSpPr/>
            <p:nvPr/>
          </p:nvSpPr>
          <p:spPr>
            <a:xfrm>
              <a:off x="4813077" y="2074500"/>
              <a:ext cx="2502775" cy="2216598"/>
            </a:xfrm>
            <a:custGeom>
              <a:avLst/>
              <a:gdLst/>
              <a:ahLst/>
              <a:cxnLst/>
              <a:rect l="l" t="t" r="r" b="b"/>
              <a:pathLst>
                <a:path w="67297" h="59602" fill="none" extrusionOk="0">
                  <a:moveTo>
                    <a:pt x="12744" y="15001"/>
                  </a:moveTo>
                  <a:cubicBezTo>
                    <a:pt x="12953" y="17840"/>
                    <a:pt x="14211" y="20534"/>
                    <a:pt x="14260" y="23389"/>
                  </a:cubicBezTo>
                  <a:cubicBezTo>
                    <a:pt x="14340" y="28551"/>
                    <a:pt x="10566" y="32874"/>
                    <a:pt x="7082" y="36697"/>
                  </a:cubicBezTo>
                  <a:cubicBezTo>
                    <a:pt x="3614" y="40536"/>
                    <a:pt x="1" y="45101"/>
                    <a:pt x="565" y="50246"/>
                  </a:cubicBezTo>
                  <a:cubicBezTo>
                    <a:pt x="1017" y="54279"/>
                    <a:pt x="4372" y="57586"/>
                    <a:pt x="8211" y="58537"/>
                  </a:cubicBezTo>
                  <a:cubicBezTo>
                    <a:pt x="12518" y="59602"/>
                    <a:pt x="17389" y="59070"/>
                    <a:pt x="21373" y="57118"/>
                  </a:cubicBezTo>
                  <a:cubicBezTo>
                    <a:pt x="25745" y="54956"/>
                    <a:pt x="28422" y="50472"/>
                    <a:pt x="28971" y="45730"/>
                  </a:cubicBezTo>
                  <a:cubicBezTo>
                    <a:pt x="29132" y="44456"/>
                    <a:pt x="29390" y="43101"/>
                    <a:pt x="30293" y="42197"/>
                  </a:cubicBezTo>
                  <a:cubicBezTo>
                    <a:pt x="31310" y="41181"/>
                    <a:pt x="32890" y="40955"/>
                    <a:pt x="34278" y="41262"/>
                  </a:cubicBezTo>
                  <a:cubicBezTo>
                    <a:pt x="36971" y="41842"/>
                    <a:pt x="39052" y="43859"/>
                    <a:pt x="41343" y="45246"/>
                  </a:cubicBezTo>
                  <a:cubicBezTo>
                    <a:pt x="46859" y="48585"/>
                    <a:pt x="54102" y="48230"/>
                    <a:pt x="59360" y="44568"/>
                  </a:cubicBezTo>
                  <a:cubicBezTo>
                    <a:pt x="62215" y="42584"/>
                    <a:pt x="64699" y="40358"/>
                    <a:pt x="66022" y="37036"/>
                  </a:cubicBezTo>
                  <a:cubicBezTo>
                    <a:pt x="66199" y="36584"/>
                    <a:pt x="66361" y="36100"/>
                    <a:pt x="66490" y="35632"/>
                  </a:cubicBezTo>
                  <a:cubicBezTo>
                    <a:pt x="67296" y="32680"/>
                    <a:pt x="67054" y="29357"/>
                    <a:pt x="65377" y="26809"/>
                  </a:cubicBezTo>
                  <a:cubicBezTo>
                    <a:pt x="62602" y="22615"/>
                    <a:pt x="57021" y="21583"/>
                    <a:pt x="52053" y="20954"/>
                  </a:cubicBezTo>
                  <a:cubicBezTo>
                    <a:pt x="47085" y="20341"/>
                    <a:pt x="41520" y="19437"/>
                    <a:pt x="38584" y="15389"/>
                  </a:cubicBezTo>
                  <a:cubicBezTo>
                    <a:pt x="36794" y="12904"/>
                    <a:pt x="36358" y="9678"/>
                    <a:pt x="34697" y="7114"/>
                  </a:cubicBezTo>
                  <a:cubicBezTo>
                    <a:pt x="30116" y="0"/>
                    <a:pt x="18905" y="1694"/>
                    <a:pt x="14647" y="8146"/>
                  </a:cubicBezTo>
                  <a:cubicBezTo>
                    <a:pt x="13324" y="10162"/>
                    <a:pt x="12582" y="12582"/>
                    <a:pt x="12744" y="150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6"/>
            <p:cNvSpPr/>
            <p:nvPr/>
          </p:nvSpPr>
          <p:spPr>
            <a:xfrm>
              <a:off x="4897050" y="2143486"/>
              <a:ext cx="2280230" cy="2030053"/>
            </a:xfrm>
            <a:custGeom>
              <a:avLst/>
              <a:gdLst/>
              <a:ahLst/>
              <a:cxnLst/>
              <a:rect l="l" t="t" r="r" b="b"/>
              <a:pathLst>
                <a:path w="61313" h="54586" fill="none" extrusionOk="0">
                  <a:moveTo>
                    <a:pt x="60151" y="33648"/>
                  </a:moveTo>
                  <a:cubicBezTo>
                    <a:pt x="60312" y="33229"/>
                    <a:pt x="60457" y="32809"/>
                    <a:pt x="60586" y="32374"/>
                  </a:cubicBezTo>
                  <a:cubicBezTo>
                    <a:pt x="61312" y="29680"/>
                    <a:pt x="61070" y="26664"/>
                    <a:pt x="59538" y="24341"/>
                  </a:cubicBezTo>
                  <a:cubicBezTo>
                    <a:pt x="57005" y="20534"/>
                    <a:pt x="51924" y="19599"/>
                    <a:pt x="47392" y="19034"/>
                  </a:cubicBezTo>
                  <a:cubicBezTo>
                    <a:pt x="42859" y="18469"/>
                    <a:pt x="37794" y="17647"/>
                    <a:pt x="35100" y="13969"/>
                  </a:cubicBezTo>
                  <a:cubicBezTo>
                    <a:pt x="33471" y="11727"/>
                    <a:pt x="33068" y="8791"/>
                    <a:pt x="31552" y="6468"/>
                  </a:cubicBezTo>
                  <a:cubicBezTo>
                    <a:pt x="27342" y="0"/>
                    <a:pt x="17099" y="1565"/>
                    <a:pt x="13179" y="7485"/>
                  </a:cubicBezTo>
                  <a:cubicBezTo>
                    <a:pt x="11970" y="9324"/>
                    <a:pt x="11276" y="11533"/>
                    <a:pt x="11421" y="13727"/>
                  </a:cubicBezTo>
                  <a:cubicBezTo>
                    <a:pt x="11582" y="16324"/>
                    <a:pt x="12712" y="18808"/>
                    <a:pt x="12744" y="21405"/>
                  </a:cubicBezTo>
                  <a:cubicBezTo>
                    <a:pt x="12808" y="26131"/>
                    <a:pt x="9356" y="30083"/>
                    <a:pt x="6195" y="33616"/>
                  </a:cubicBezTo>
                  <a:cubicBezTo>
                    <a:pt x="4840" y="35116"/>
                    <a:pt x="3453" y="36761"/>
                    <a:pt x="2372" y="38520"/>
                  </a:cubicBezTo>
                  <a:cubicBezTo>
                    <a:pt x="920" y="40826"/>
                    <a:pt x="1" y="43343"/>
                    <a:pt x="307" y="46020"/>
                  </a:cubicBezTo>
                  <a:cubicBezTo>
                    <a:pt x="727" y="49698"/>
                    <a:pt x="3791" y="52730"/>
                    <a:pt x="7324" y="53601"/>
                  </a:cubicBezTo>
                  <a:cubicBezTo>
                    <a:pt x="11260" y="54585"/>
                    <a:pt x="15712" y="54102"/>
                    <a:pt x="19357" y="52311"/>
                  </a:cubicBezTo>
                  <a:cubicBezTo>
                    <a:pt x="23374" y="50327"/>
                    <a:pt x="25842" y="46230"/>
                    <a:pt x="26358" y="41907"/>
                  </a:cubicBezTo>
                  <a:cubicBezTo>
                    <a:pt x="26503" y="40729"/>
                    <a:pt x="26761" y="39504"/>
                    <a:pt x="27600" y="38665"/>
                  </a:cubicBezTo>
                  <a:cubicBezTo>
                    <a:pt x="28519" y="37729"/>
                    <a:pt x="29971" y="37519"/>
                    <a:pt x="31245" y="37778"/>
                  </a:cubicBezTo>
                  <a:cubicBezTo>
                    <a:pt x="33520" y="38261"/>
                    <a:pt x="35326" y="39826"/>
                    <a:pt x="37230" y="41052"/>
                  </a:cubicBezTo>
                  <a:cubicBezTo>
                    <a:pt x="37391" y="41149"/>
                    <a:pt x="37552" y="41246"/>
                    <a:pt x="37714" y="41342"/>
                  </a:cubicBezTo>
                  <a:cubicBezTo>
                    <a:pt x="42746" y="44343"/>
                    <a:pt x="49392" y="43939"/>
                    <a:pt x="54166" y="40568"/>
                  </a:cubicBezTo>
                  <a:cubicBezTo>
                    <a:pt x="56747" y="38729"/>
                    <a:pt x="58973" y="36681"/>
                    <a:pt x="60151" y="3364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6"/>
            <p:cNvSpPr/>
            <p:nvPr/>
          </p:nvSpPr>
          <p:spPr>
            <a:xfrm>
              <a:off x="5045844" y="2282053"/>
              <a:ext cx="1853066" cy="1656331"/>
            </a:xfrm>
            <a:custGeom>
              <a:avLst/>
              <a:gdLst/>
              <a:ahLst/>
              <a:cxnLst/>
              <a:rect l="l" t="t" r="r" b="b"/>
              <a:pathLst>
                <a:path w="49827" h="44537" fill="none" extrusionOk="0">
                  <a:moveTo>
                    <a:pt x="48940" y="26857"/>
                  </a:moveTo>
                  <a:cubicBezTo>
                    <a:pt x="49053" y="26519"/>
                    <a:pt x="49182" y="26180"/>
                    <a:pt x="49262" y="25825"/>
                  </a:cubicBezTo>
                  <a:cubicBezTo>
                    <a:pt x="49827" y="23680"/>
                    <a:pt x="49633" y="21244"/>
                    <a:pt x="48375" y="19389"/>
                  </a:cubicBezTo>
                  <a:cubicBezTo>
                    <a:pt x="46326" y="16357"/>
                    <a:pt x="42229" y="15598"/>
                    <a:pt x="38584" y="15147"/>
                  </a:cubicBezTo>
                  <a:cubicBezTo>
                    <a:pt x="34922" y="14711"/>
                    <a:pt x="30841" y="14066"/>
                    <a:pt x="28664" y="11130"/>
                  </a:cubicBezTo>
                  <a:cubicBezTo>
                    <a:pt x="27341" y="9340"/>
                    <a:pt x="27002" y="6985"/>
                    <a:pt x="25776" y="5146"/>
                  </a:cubicBezTo>
                  <a:cubicBezTo>
                    <a:pt x="22341" y="0"/>
                    <a:pt x="14001" y="1323"/>
                    <a:pt x="10759" y="6130"/>
                  </a:cubicBezTo>
                  <a:cubicBezTo>
                    <a:pt x="9759" y="7630"/>
                    <a:pt x="9194" y="9420"/>
                    <a:pt x="9275" y="11211"/>
                  </a:cubicBezTo>
                  <a:cubicBezTo>
                    <a:pt x="9372" y="13308"/>
                    <a:pt x="10243" y="15324"/>
                    <a:pt x="10259" y="17437"/>
                  </a:cubicBezTo>
                  <a:cubicBezTo>
                    <a:pt x="10259" y="21292"/>
                    <a:pt x="7452" y="24518"/>
                    <a:pt x="4920" y="27422"/>
                  </a:cubicBezTo>
                  <a:cubicBezTo>
                    <a:pt x="3823" y="28664"/>
                    <a:pt x="2726" y="30003"/>
                    <a:pt x="1871" y="31438"/>
                  </a:cubicBezTo>
                  <a:cubicBezTo>
                    <a:pt x="726" y="33342"/>
                    <a:pt x="0" y="35390"/>
                    <a:pt x="274" y="37568"/>
                  </a:cubicBezTo>
                  <a:cubicBezTo>
                    <a:pt x="645" y="40568"/>
                    <a:pt x="3162" y="43020"/>
                    <a:pt x="6033" y="43730"/>
                  </a:cubicBezTo>
                  <a:cubicBezTo>
                    <a:pt x="9259" y="44536"/>
                    <a:pt x="12888" y="44133"/>
                    <a:pt x="15872" y="42665"/>
                  </a:cubicBezTo>
                  <a:cubicBezTo>
                    <a:pt x="19147" y="41068"/>
                    <a:pt x="21163" y="37729"/>
                    <a:pt x="21647" y="34229"/>
                  </a:cubicBezTo>
                  <a:cubicBezTo>
                    <a:pt x="21776" y="33277"/>
                    <a:pt x="22002" y="32261"/>
                    <a:pt x="22696" y="31584"/>
                  </a:cubicBezTo>
                  <a:cubicBezTo>
                    <a:pt x="23454" y="30809"/>
                    <a:pt x="24631" y="30616"/>
                    <a:pt x="25680" y="30809"/>
                  </a:cubicBezTo>
                  <a:cubicBezTo>
                    <a:pt x="27535" y="31148"/>
                    <a:pt x="29003" y="32374"/>
                    <a:pt x="30567" y="33310"/>
                  </a:cubicBezTo>
                  <a:cubicBezTo>
                    <a:pt x="30696" y="33374"/>
                    <a:pt x="30825" y="33455"/>
                    <a:pt x="30954" y="33535"/>
                  </a:cubicBezTo>
                  <a:cubicBezTo>
                    <a:pt x="35068" y="35826"/>
                    <a:pt x="40487" y="35374"/>
                    <a:pt x="44278" y="32551"/>
                  </a:cubicBezTo>
                  <a:cubicBezTo>
                    <a:pt x="46326" y="31019"/>
                    <a:pt x="48020" y="29293"/>
                    <a:pt x="48940" y="2685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6"/>
            <p:cNvSpPr/>
            <p:nvPr/>
          </p:nvSpPr>
          <p:spPr>
            <a:xfrm>
              <a:off x="5343953" y="2557997"/>
              <a:ext cx="998849" cy="909444"/>
            </a:xfrm>
            <a:custGeom>
              <a:avLst/>
              <a:gdLst/>
              <a:ahLst/>
              <a:cxnLst/>
              <a:rect l="l" t="t" r="r" b="b"/>
              <a:pathLst>
                <a:path w="26858" h="24454" fill="none" extrusionOk="0">
                  <a:moveTo>
                    <a:pt x="26471" y="13292"/>
                  </a:moveTo>
                  <a:cubicBezTo>
                    <a:pt x="26519" y="13130"/>
                    <a:pt x="26584" y="12953"/>
                    <a:pt x="26616" y="12776"/>
                  </a:cubicBezTo>
                  <a:cubicBezTo>
                    <a:pt x="26858" y="11679"/>
                    <a:pt x="26713" y="10469"/>
                    <a:pt x="26051" y="9533"/>
                  </a:cubicBezTo>
                  <a:cubicBezTo>
                    <a:pt x="24955" y="8001"/>
                    <a:pt x="22825" y="7630"/>
                    <a:pt x="20938" y="7420"/>
                  </a:cubicBezTo>
                  <a:cubicBezTo>
                    <a:pt x="19035" y="7211"/>
                    <a:pt x="16922" y="6904"/>
                    <a:pt x="15776" y="5468"/>
                  </a:cubicBezTo>
                  <a:cubicBezTo>
                    <a:pt x="15067" y="4581"/>
                    <a:pt x="14873" y="3420"/>
                    <a:pt x="14212" y="2517"/>
                  </a:cubicBezTo>
                  <a:cubicBezTo>
                    <a:pt x="12308" y="0"/>
                    <a:pt x="7792" y="855"/>
                    <a:pt x="5921" y="3452"/>
                  </a:cubicBezTo>
                  <a:cubicBezTo>
                    <a:pt x="5356" y="4259"/>
                    <a:pt x="5001" y="5210"/>
                    <a:pt x="4969" y="6162"/>
                  </a:cubicBezTo>
                  <a:cubicBezTo>
                    <a:pt x="4937" y="7307"/>
                    <a:pt x="5308" y="8388"/>
                    <a:pt x="5243" y="9533"/>
                  </a:cubicBezTo>
                  <a:cubicBezTo>
                    <a:pt x="5130" y="11614"/>
                    <a:pt x="3646" y="13421"/>
                    <a:pt x="2356" y="15050"/>
                  </a:cubicBezTo>
                  <a:cubicBezTo>
                    <a:pt x="1808" y="15760"/>
                    <a:pt x="1275" y="16518"/>
                    <a:pt x="856" y="17324"/>
                  </a:cubicBezTo>
                  <a:cubicBezTo>
                    <a:pt x="324" y="18389"/>
                    <a:pt x="1" y="19502"/>
                    <a:pt x="211" y="20679"/>
                  </a:cubicBezTo>
                  <a:cubicBezTo>
                    <a:pt x="485" y="22292"/>
                    <a:pt x="1872" y="23615"/>
                    <a:pt x="3453" y="24018"/>
                  </a:cubicBezTo>
                  <a:cubicBezTo>
                    <a:pt x="5243" y="24454"/>
                    <a:pt x="7227" y="24228"/>
                    <a:pt x="8873" y="23422"/>
                  </a:cubicBezTo>
                  <a:cubicBezTo>
                    <a:pt x="10663" y="22551"/>
                    <a:pt x="11808" y="20760"/>
                    <a:pt x="12195" y="18889"/>
                  </a:cubicBezTo>
                  <a:cubicBezTo>
                    <a:pt x="12308" y="18373"/>
                    <a:pt x="12486" y="17824"/>
                    <a:pt x="12873" y="17437"/>
                  </a:cubicBezTo>
                  <a:cubicBezTo>
                    <a:pt x="13308" y="17002"/>
                    <a:pt x="13954" y="16857"/>
                    <a:pt x="14518" y="16889"/>
                  </a:cubicBezTo>
                  <a:cubicBezTo>
                    <a:pt x="15534" y="16969"/>
                    <a:pt x="16373" y="17469"/>
                    <a:pt x="17228" y="17840"/>
                  </a:cubicBezTo>
                  <a:cubicBezTo>
                    <a:pt x="17293" y="17873"/>
                    <a:pt x="17373" y="17889"/>
                    <a:pt x="17438" y="17921"/>
                  </a:cubicBezTo>
                  <a:cubicBezTo>
                    <a:pt x="19680" y="18808"/>
                    <a:pt x="22664" y="18276"/>
                    <a:pt x="24487" y="16550"/>
                  </a:cubicBezTo>
                  <a:cubicBezTo>
                    <a:pt x="25487" y="15598"/>
                    <a:pt x="26132" y="14566"/>
                    <a:pt x="26471" y="1329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6"/>
            <p:cNvSpPr/>
            <p:nvPr/>
          </p:nvSpPr>
          <p:spPr>
            <a:xfrm>
              <a:off x="5418368" y="2626983"/>
              <a:ext cx="785862" cy="722899"/>
            </a:xfrm>
            <a:custGeom>
              <a:avLst/>
              <a:gdLst/>
              <a:ahLst/>
              <a:cxnLst/>
              <a:rect l="l" t="t" r="r" b="b"/>
              <a:pathLst>
                <a:path w="21131" h="19438" fill="none" extrusionOk="0">
                  <a:moveTo>
                    <a:pt x="20873" y="9904"/>
                  </a:moveTo>
                  <a:cubicBezTo>
                    <a:pt x="20889" y="9775"/>
                    <a:pt x="20937" y="9646"/>
                    <a:pt x="20970" y="9517"/>
                  </a:cubicBezTo>
                  <a:cubicBezTo>
                    <a:pt x="21131" y="8678"/>
                    <a:pt x="21002" y="7759"/>
                    <a:pt x="20469" y="7065"/>
                  </a:cubicBezTo>
                  <a:cubicBezTo>
                    <a:pt x="19615" y="5920"/>
                    <a:pt x="17985" y="5630"/>
                    <a:pt x="16534" y="5485"/>
                  </a:cubicBezTo>
                  <a:cubicBezTo>
                    <a:pt x="15066" y="5339"/>
                    <a:pt x="13453" y="5114"/>
                    <a:pt x="12550" y="4049"/>
                  </a:cubicBezTo>
                  <a:cubicBezTo>
                    <a:pt x="12001" y="3388"/>
                    <a:pt x="11856" y="2517"/>
                    <a:pt x="11307" y="1855"/>
                  </a:cubicBezTo>
                  <a:cubicBezTo>
                    <a:pt x="9791" y="0"/>
                    <a:pt x="6243" y="742"/>
                    <a:pt x="4726" y="2791"/>
                  </a:cubicBezTo>
                  <a:cubicBezTo>
                    <a:pt x="4242" y="3420"/>
                    <a:pt x="3952" y="4162"/>
                    <a:pt x="3888" y="4904"/>
                  </a:cubicBezTo>
                  <a:cubicBezTo>
                    <a:pt x="3839" y="5791"/>
                    <a:pt x="4065" y="6646"/>
                    <a:pt x="3984" y="7549"/>
                  </a:cubicBezTo>
                  <a:cubicBezTo>
                    <a:pt x="3839" y="9195"/>
                    <a:pt x="2694" y="10646"/>
                    <a:pt x="1726" y="11969"/>
                  </a:cubicBezTo>
                  <a:cubicBezTo>
                    <a:pt x="1307" y="12534"/>
                    <a:pt x="903" y="13147"/>
                    <a:pt x="613" y="13792"/>
                  </a:cubicBezTo>
                  <a:cubicBezTo>
                    <a:pt x="210" y="14647"/>
                    <a:pt x="0" y="15534"/>
                    <a:pt x="194" y="16469"/>
                  </a:cubicBezTo>
                  <a:cubicBezTo>
                    <a:pt x="452" y="17728"/>
                    <a:pt x="1549" y="18776"/>
                    <a:pt x="2823" y="19083"/>
                  </a:cubicBezTo>
                  <a:cubicBezTo>
                    <a:pt x="4242" y="19437"/>
                    <a:pt x="5823" y="19244"/>
                    <a:pt x="7130" y="18615"/>
                  </a:cubicBezTo>
                  <a:cubicBezTo>
                    <a:pt x="8549" y="17921"/>
                    <a:pt x="9469" y="16518"/>
                    <a:pt x="9840" y="15066"/>
                  </a:cubicBezTo>
                  <a:cubicBezTo>
                    <a:pt x="9953" y="14647"/>
                    <a:pt x="10098" y="14211"/>
                    <a:pt x="10420" y="13905"/>
                  </a:cubicBezTo>
                  <a:cubicBezTo>
                    <a:pt x="10775" y="13550"/>
                    <a:pt x="11291" y="13405"/>
                    <a:pt x="11743" y="13421"/>
                  </a:cubicBezTo>
                  <a:cubicBezTo>
                    <a:pt x="12550" y="13421"/>
                    <a:pt x="13211" y="13743"/>
                    <a:pt x="13888" y="13969"/>
                  </a:cubicBezTo>
                  <a:cubicBezTo>
                    <a:pt x="13953" y="13985"/>
                    <a:pt x="14001" y="14001"/>
                    <a:pt x="14066" y="14018"/>
                  </a:cubicBezTo>
                  <a:cubicBezTo>
                    <a:pt x="15840" y="14566"/>
                    <a:pt x="18195" y="13985"/>
                    <a:pt x="19534" y="12550"/>
                  </a:cubicBezTo>
                  <a:cubicBezTo>
                    <a:pt x="20276" y="11743"/>
                    <a:pt x="20663" y="10888"/>
                    <a:pt x="20873" y="9904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6"/>
            <p:cNvSpPr/>
            <p:nvPr/>
          </p:nvSpPr>
          <p:spPr>
            <a:xfrm>
              <a:off x="5621719" y="2817726"/>
              <a:ext cx="199190" cy="183012"/>
            </a:xfrm>
            <a:custGeom>
              <a:avLst/>
              <a:gdLst/>
              <a:ahLst/>
              <a:cxnLst/>
              <a:rect l="l" t="t" r="r" b="b"/>
              <a:pathLst>
                <a:path w="5356" h="4921" fill="none" extrusionOk="0">
                  <a:moveTo>
                    <a:pt x="4436" y="2807"/>
                  </a:moveTo>
                  <a:cubicBezTo>
                    <a:pt x="4791" y="2340"/>
                    <a:pt x="5356" y="1598"/>
                    <a:pt x="5243" y="969"/>
                  </a:cubicBezTo>
                  <a:cubicBezTo>
                    <a:pt x="5178" y="614"/>
                    <a:pt x="4904" y="307"/>
                    <a:pt x="4565" y="178"/>
                  </a:cubicBezTo>
                  <a:cubicBezTo>
                    <a:pt x="4114" y="1"/>
                    <a:pt x="3613" y="146"/>
                    <a:pt x="3178" y="339"/>
                  </a:cubicBezTo>
                  <a:cubicBezTo>
                    <a:pt x="1968" y="856"/>
                    <a:pt x="0" y="2065"/>
                    <a:pt x="387" y="3646"/>
                  </a:cubicBezTo>
                  <a:cubicBezTo>
                    <a:pt x="516" y="4162"/>
                    <a:pt x="920" y="4598"/>
                    <a:pt x="1436" y="4727"/>
                  </a:cubicBezTo>
                  <a:cubicBezTo>
                    <a:pt x="2146" y="4921"/>
                    <a:pt x="2791" y="4453"/>
                    <a:pt x="3291" y="4001"/>
                  </a:cubicBezTo>
                  <a:cubicBezTo>
                    <a:pt x="3726" y="3630"/>
                    <a:pt x="4097" y="3243"/>
                    <a:pt x="4436" y="280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" name="Google Shape;1228;p26"/>
          <p:cNvSpPr/>
          <p:nvPr/>
        </p:nvSpPr>
        <p:spPr>
          <a:xfrm>
            <a:off x="6525" y="19550"/>
            <a:ext cx="1778000" cy="1502775"/>
          </a:xfrm>
          <a:custGeom>
            <a:avLst/>
            <a:gdLst/>
            <a:ahLst/>
            <a:cxnLst/>
            <a:rect l="l" t="t" r="r" b="b"/>
            <a:pathLst>
              <a:path w="71120" h="60111" extrusionOk="0">
                <a:moveTo>
                  <a:pt x="71120" y="0"/>
                </a:moveTo>
                <a:cubicBezTo>
                  <a:pt x="71120" y="6253"/>
                  <a:pt x="67848" y="13395"/>
                  <a:pt x="62523" y="16672"/>
                </a:cubicBezTo>
                <a:cubicBezTo>
                  <a:pt x="53160" y="22433"/>
                  <a:pt x="41118" y="24270"/>
                  <a:pt x="33345" y="32043"/>
                </a:cubicBezTo>
                <a:cubicBezTo>
                  <a:pt x="27797" y="37591"/>
                  <a:pt x="27511" y="46927"/>
                  <a:pt x="22404" y="52884"/>
                </a:cubicBezTo>
                <a:cubicBezTo>
                  <a:pt x="17470" y="58639"/>
                  <a:pt x="3390" y="63571"/>
                  <a:pt x="0" y="56791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9" name="Google Shape;1229;p26"/>
          <p:cNvSpPr/>
          <p:nvPr/>
        </p:nvSpPr>
        <p:spPr>
          <a:xfrm>
            <a:off x="6994764" y="4148673"/>
            <a:ext cx="2155750" cy="976925"/>
          </a:xfrm>
          <a:custGeom>
            <a:avLst/>
            <a:gdLst/>
            <a:ahLst/>
            <a:cxnLst/>
            <a:rect l="l" t="t" r="r" b="b"/>
            <a:pathLst>
              <a:path w="86230" h="39077" extrusionOk="0">
                <a:moveTo>
                  <a:pt x="86230" y="0"/>
                </a:moveTo>
                <a:cubicBezTo>
                  <a:pt x="73642" y="0"/>
                  <a:pt x="69871" y="19590"/>
                  <a:pt x="59397" y="26572"/>
                </a:cubicBezTo>
                <a:cubicBezTo>
                  <a:pt x="47966" y="34192"/>
                  <a:pt x="31814" y="26567"/>
                  <a:pt x="18236" y="28656"/>
                </a:cubicBezTo>
                <a:cubicBezTo>
                  <a:pt x="11316" y="29720"/>
                  <a:pt x="3882" y="33251"/>
                  <a:pt x="0" y="39077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0" name="Google Shape;123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231" name="Google Shape;1231;p26"/>
          <p:cNvSpPr txBox="1">
            <a:spLocks noGrp="1"/>
          </p:cNvSpPr>
          <p:nvPr>
            <p:ph type="subTitle" idx="1"/>
          </p:nvPr>
        </p:nvSpPr>
        <p:spPr>
          <a:xfrm>
            <a:off x="937626" y="31331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2" name="Google Shape;1232;p26"/>
          <p:cNvSpPr txBox="1">
            <a:spLocks noGrp="1"/>
          </p:cNvSpPr>
          <p:nvPr>
            <p:ph type="subTitle" idx="2"/>
          </p:nvPr>
        </p:nvSpPr>
        <p:spPr>
          <a:xfrm>
            <a:off x="3484347" y="31331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3" name="Google Shape;1233;p26"/>
          <p:cNvSpPr txBox="1">
            <a:spLocks noGrp="1"/>
          </p:cNvSpPr>
          <p:nvPr>
            <p:ph type="subTitle" idx="3"/>
          </p:nvPr>
        </p:nvSpPr>
        <p:spPr>
          <a:xfrm>
            <a:off x="6031074" y="31331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4" name="Google Shape;1234;p26"/>
          <p:cNvSpPr txBox="1">
            <a:spLocks noGrp="1"/>
          </p:cNvSpPr>
          <p:nvPr>
            <p:ph type="subTitle" idx="4"/>
          </p:nvPr>
        </p:nvSpPr>
        <p:spPr>
          <a:xfrm>
            <a:off x="937625" y="26054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5" name="Google Shape;1235;p26"/>
          <p:cNvSpPr txBox="1">
            <a:spLocks noGrp="1"/>
          </p:cNvSpPr>
          <p:nvPr>
            <p:ph type="subTitle" idx="5"/>
          </p:nvPr>
        </p:nvSpPr>
        <p:spPr>
          <a:xfrm>
            <a:off x="3484350" y="26054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6" name="Google Shape;1236;p26"/>
          <p:cNvSpPr txBox="1">
            <a:spLocks noGrp="1"/>
          </p:cNvSpPr>
          <p:nvPr>
            <p:ph type="subTitle" idx="6"/>
          </p:nvPr>
        </p:nvSpPr>
        <p:spPr>
          <a:xfrm>
            <a:off x="6031075" y="260542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8099331" scaled="0"/>
        </a:gradFill>
        <a:effectLst/>
      </p:bgPr>
    </p:bg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8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4" name="Google Shape;1314;p28"/>
          <p:cNvGrpSpPr/>
          <p:nvPr/>
        </p:nvGrpSpPr>
        <p:grpSpPr>
          <a:xfrm>
            <a:off x="-966499" y="4017000"/>
            <a:ext cx="2837546" cy="2136158"/>
            <a:chOff x="175951" y="254000"/>
            <a:chExt cx="2837546" cy="2136158"/>
          </a:xfrm>
        </p:grpSpPr>
        <p:sp>
          <p:nvSpPr>
            <p:cNvPr id="1315" name="Google Shape;1315;p28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grpSp>
        <p:nvGrpSpPr>
          <p:cNvPr id="1334" name="Google Shape;1334;p28"/>
          <p:cNvGrpSpPr/>
          <p:nvPr/>
        </p:nvGrpSpPr>
        <p:grpSpPr>
          <a:xfrm>
            <a:off x="7605101" y="-665350"/>
            <a:ext cx="2837546" cy="2136158"/>
            <a:chOff x="175951" y="254000"/>
            <a:chExt cx="2837546" cy="2136158"/>
          </a:xfrm>
        </p:grpSpPr>
        <p:sp>
          <p:nvSpPr>
            <p:cNvPr id="1335" name="Google Shape;1335;p28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sp>
        <p:nvSpPr>
          <p:cNvPr id="1354" name="Google Shape;1354;p28"/>
          <p:cNvSpPr/>
          <p:nvPr/>
        </p:nvSpPr>
        <p:spPr>
          <a:xfrm>
            <a:off x="-13025" y="6525"/>
            <a:ext cx="1574825" cy="1530500"/>
          </a:xfrm>
          <a:custGeom>
            <a:avLst/>
            <a:gdLst/>
            <a:ahLst/>
            <a:cxnLst/>
            <a:rect l="l" t="t" r="r" b="b"/>
            <a:pathLst>
              <a:path w="62993" h="61220" extrusionOk="0">
                <a:moveTo>
                  <a:pt x="62523" y="0"/>
                </a:moveTo>
                <a:cubicBezTo>
                  <a:pt x="64232" y="6837"/>
                  <a:pt x="60925" y="16764"/>
                  <a:pt x="54447" y="19538"/>
                </a:cubicBezTo>
                <a:cubicBezTo>
                  <a:pt x="44550" y="23776"/>
                  <a:pt x="32578" y="23757"/>
                  <a:pt x="23967" y="30219"/>
                </a:cubicBezTo>
                <a:cubicBezTo>
                  <a:pt x="13520" y="38059"/>
                  <a:pt x="13062" y="61220"/>
                  <a:pt x="0" y="61220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5" name="Google Shape;1355;p28"/>
          <p:cNvSpPr/>
          <p:nvPr/>
        </p:nvSpPr>
        <p:spPr>
          <a:xfrm>
            <a:off x="7489751" y="3529937"/>
            <a:ext cx="1641225" cy="1615200"/>
          </a:xfrm>
          <a:custGeom>
            <a:avLst/>
            <a:gdLst/>
            <a:ahLst/>
            <a:cxnLst/>
            <a:rect l="l" t="t" r="r" b="b"/>
            <a:pathLst>
              <a:path w="65649" h="64608" extrusionOk="0">
                <a:moveTo>
                  <a:pt x="65649" y="0"/>
                </a:moveTo>
                <a:cubicBezTo>
                  <a:pt x="50723" y="9332"/>
                  <a:pt x="53900" y="35100"/>
                  <a:pt x="40379" y="46372"/>
                </a:cubicBezTo>
                <a:cubicBezTo>
                  <a:pt x="35185" y="50702"/>
                  <a:pt x="28612" y="54036"/>
                  <a:pt x="21883" y="54708"/>
                </a:cubicBezTo>
                <a:cubicBezTo>
                  <a:pt x="13917" y="55503"/>
                  <a:pt x="0" y="56602"/>
                  <a:pt x="0" y="64608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6" name="Google Shape;1356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357" name="Google Shape;1357;p28"/>
          <p:cNvSpPr txBox="1">
            <a:spLocks noGrp="1"/>
          </p:cNvSpPr>
          <p:nvPr>
            <p:ph type="subTitle" idx="1"/>
          </p:nvPr>
        </p:nvSpPr>
        <p:spPr>
          <a:xfrm>
            <a:off x="2196250" y="2004065"/>
            <a:ext cx="19782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8" name="Google Shape;1358;p28"/>
          <p:cNvSpPr txBox="1">
            <a:spLocks noGrp="1"/>
          </p:cNvSpPr>
          <p:nvPr>
            <p:ph type="subTitle" idx="2"/>
          </p:nvPr>
        </p:nvSpPr>
        <p:spPr>
          <a:xfrm>
            <a:off x="4969554" y="2004065"/>
            <a:ext cx="19782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9" name="Google Shape;1359;p28"/>
          <p:cNvSpPr txBox="1">
            <a:spLocks noGrp="1"/>
          </p:cNvSpPr>
          <p:nvPr>
            <p:ph type="subTitle" idx="3"/>
          </p:nvPr>
        </p:nvSpPr>
        <p:spPr>
          <a:xfrm>
            <a:off x="2196250" y="3437465"/>
            <a:ext cx="19782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0" name="Google Shape;1360;p28"/>
          <p:cNvSpPr txBox="1">
            <a:spLocks noGrp="1"/>
          </p:cNvSpPr>
          <p:nvPr>
            <p:ph type="subTitle" idx="4"/>
          </p:nvPr>
        </p:nvSpPr>
        <p:spPr>
          <a:xfrm>
            <a:off x="4969554" y="3437465"/>
            <a:ext cx="19782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1" name="Google Shape;1361;p28"/>
          <p:cNvSpPr txBox="1">
            <a:spLocks noGrp="1"/>
          </p:cNvSpPr>
          <p:nvPr>
            <p:ph type="subTitle" idx="5"/>
          </p:nvPr>
        </p:nvSpPr>
        <p:spPr>
          <a:xfrm>
            <a:off x="2196250" y="1720465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2" name="Google Shape;1362;p28"/>
          <p:cNvSpPr txBox="1">
            <a:spLocks noGrp="1"/>
          </p:cNvSpPr>
          <p:nvPr>
            <p:ph type="subTitle" idx="6"/>
          </p:nvPr>
        </p:nvSpPr>
        <p:spPr>
          <a:xfrm>
            <a:off x="2196250" y="3153940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3" name="Google Shape;1363;p28"/>
          <p:cNvSpPr txBox="1">
            <a:spLocks noGrp="1"/>
          </p:cNvSpPr>
          <p:nvPr>
            <p:ph type="subTitle" idx="7"/>
          </p:nvPr>
        </p:nvSpPr>
        <p:spPr>
          <a:xfrm>
            <a:off x="4969550" y="1720465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4" name="Google Shape;1364;p28"/>
          <p:cNvSpPr txBox="1">
            <a:spLocks noGrp="1"/>
          </p:cNvSpPr>
          <p:nvPr>
            <p:ph type="subTitle" idx="8"/>
          </p:nvPr>
        </p:nvSpPr>
        <p:spPr>
          <a:xfrm>
            <a:off x="4969550" y="3153940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gradFill>
          <a:gsLst>
            <a:gs pos="0">
              <a:srgbClr val="141414"/>
            </a:gs>
            <a:gs pos="67000">
              <a:srgbClr val="221917"/>
            </a:gs>
            <a:gs pos="89000">
              <a:srgbClr val="6F2C1E"/>
            </a:gs>
            <a:gs pos="100000">
              <a:srgbClr val="BC3F25"/>
            </a:gs>
          </a:gsLst>
          <a:lin ang="2698631" scaled="0"/>
        </a:gradFill>
        <a:effectLst/>
      </p:bgPr>
    </p:bg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7" name="Google Shape;1847;p38"/>
          <p:cNvGrpSpPr/>
          <p:nvPr/>
        </p:nvGrpSpPr>
        <p:grpSpPr>
          <a:xfrm rot="-3216198">
            <a:off x="-2239525" y="666646"/>
            <a:ext cx="4568553" cy="3956072"/>
            <a:chOff x="3765575" y="981175"/>
            <a:chExt cx="2702746" cy="2340403"/>
          </a:xfrm>
        </p:grpSpPr>
        <p:sp>
          <p:nvSpPr>
            <p:cNvPr id="1848" name="Google Shape;1848;p38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8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8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8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8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8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8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8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8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8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8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8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8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8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8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8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8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38"/>
          <p:cNvGrpSpPr/>
          <p:nvPr/>
        </p:nvGrpSpPr>
        <p:grpSpPr>
          <a:xfrm rot="-3216198">
            <a:off x="6795475" y="710421"/>
            <a:ext cx="4568553" cy="3956072"/>
            <a:chOff x="3765575" y="981175"/>
            <a:chExt cx="2702746" cy="2340403"/>
          </a:xfrm>
        </p:grpSpPr>
        <p:sp>
          <p:nvSpPr>
            <p:cNvPr id="1866" name="Google Shape;1866;p38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8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8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8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8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8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8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8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8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8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8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8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8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8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8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8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8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83" name="Google Shape;1883;p38"/>
          <p:cNvCxnSpPr/>
          <p:nvPr/>
        </p:nvCxnSpPr>
        <p:spPr>
          <a:xfrm>
            <a:off x="186000" y="203300"/>
            <a:ext cx="874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4" name="Google Shape;1884;p38"/>
          <p:cNvCxnSpPr/>
          <p:nvPr/>
        </p:nvCxnSpPr>
        <p:spPr>
          <a:xfrm>
            <a:off x="186000" y="4937400"/>
            <a:ext cx="874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gradFill>
          <a:gsLst>
            <a:gs pos="0">
              <a:schemeClr val="dk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6" name="Google Shape;1886;p39"/>
          <p:cNvGrpSpPr/>
          <p:nvPr/>
        </p:nvGrpSpPr>
        <p:grpSpPr>
          <a:xfrm>
            <a:off x="7891050" y="-907437"/>
            <a:ext cx="2264815" cy="2079618"/>
            <a:chOff x="4573650" y="1057025"/>
            <a:chExt cx="2264815" cy="2079618"/>
          </a:xfrm>
        </p:grpSpPr>
        <p:sp>
          <p:nvSpPr>
            <p:cNvPr id="1887" name="Google Shape;1887;p3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39"/>
          <p:cNvGrpSpPr/>
          <p:nvPr/>
        </p:nvGrpSpPr>
        <p:grpSpPr>
          <a:xfrm flipH="1">
            <a:off x="-978775" y="-957512"/>
            <a:ext cx="2264815" cy="2079618"/>
            <a:chOff x="4573650" y="1057025"/>
            <a:chExt cx="2264815" cy="2079618"/>
          </a:xfrm>
        </p:grpSpPr>
        <p:sp>
          <p:nvSpPr>
            <p:cNvPr id="1904" name="Google Shape;1904;p3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0" name="Google Shape;1920;p39"/>
          <p:cNvGrpSpPr/>
          <p:nvPr/>
        </p:nvGrpSpPr>
        <p:grpSpPr>
          <a:xfrm rot="10800000" flipH="1">
            <a:off x="7852625" y="3898138"/>
            <a:ext cx="2264815" cy="2079618"/>
            <a:chOff x="4573650" y="1057025"/>
            <a:chExt cx="2264815" cy="2079618"/>
          </a:xfrm>
        </p:grpSpPr>
        <p:sp>
          <p:nvSpPr>
            <p:cNvPr id="1921" name="Google Shape;1921;p3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39"/>
          <p:cNvGrpSpPr/>
          <p:nvPr/>
        </p:nvGrpSpPr>
        <p:grpSpPr>
          <a:xfrm rot="10800000">
            <a:off x="-995325" y="3955513"/>
            <a:ext cx="2264815" cy="2079618"/>
            <a:chOff x="4573650" y="1057025"/>
            <a:chExt cx="2264815" cy="2079618"/>
          </a:xfrm>
        </p:grpSpPr>
        <p:sp>
          <p:nvSpPr>
            <p:cNvPr id="1938" name="Google Shape;1938;p3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54" name="Google Shape;1954;p39"/>
          <p:cNvCxnSpPr/>
          <p:nvPr/>
        </p:nvCxnSpPr>
        <p:spPr>
          <a:xfrm>
            <a:off x="186000" y="203300"/>
            <a:ext cx="874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5" name="Google Shape;1955;p39"/>
          <p:cNvCxnSpPr/>
          <p:nvPr/>
        </p:nvCxnSpPr>
        <p:spPr>
          <a:xfrm>
            <a:off x="186000" y="4937400"/>
            <a:ext cx="8748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3"/>
            </a:gs>
            <a:gs pos="7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3"/>
          <p:cNvGrpSpPr/>
          <p:nvPr/>
        </p:nvGrpSpPr>
        <p:grpSpPr>
          <a:xfrm>
            <a:off x="-1141575" y="-630570"/>
            <a:ext cx="4443598" cy="3345223"/>
            <a:chOff x="175951" y="254000"/>
            <a:chExt cx="2837546" cy="2136158"/>
          </a:xfrm>
        </p:grpSpPr>
        <p:sp>
          <p:nvSpPr>
            <p:cNvPr id="88" name="Google Shape;88;p3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grpSp>
        <p:nvGrpSpPr>
          <p:cNvPr id="107" name="Google Shape;107;p3"/>
          <p:cNvGrpSpPr/>
          <p:nvPr/>
        </p:nvGrpSpPr>
        <p:grpSpPr>
          <a:xfrm>
            <a:off x="6806763" y="3257862"/>
            <a:ext cx="3379377" cy="2692289"/>
            <a:chOff x="326300" y="2719218"/>
            <a:chExt cx="2298584" cy="1831240"/>
          </a:xfrm>
        </p:grpSpPr>
        <p:sp>
          <p:nvSpPr>
            <p:cNvPr id="108" name="Google Shape;108;p3"/>
            <p:cNvSpPr/>
            <p:nvPr/>
          </p:nvSpPr>
          <p:spPr>
            <a:xfrm>
              <a:off x="1225456" y="3488081"/>
              <a:ext cx="458109" cy="358135"/>
            </a:xfrm>
            <a:custGeom>
              <a:avLst/>
              <a:gdLst/>
              <a:ahLst/>
              <a:cxnLst/>
              <a:rect l="l" t="t" r="r" b="b"/>
              <a:pathLst>
                <a:path w="12253" h="9579" fill="none" extrusionOk="0">
                  <a:moveTo>
                    <a:pt x="12195" y="2015"/>
                  </a:moveTo>
                  <a:cubicBezTo>
                    <a:pt x="12157" y="1285"/>
                    <a:pt x="11804" y="654"/>
                    <a:pt x="10863" y="325"/>
                  </a:cubicBezTo>
                  <a:cubicBezTo>
                    <a:pt x="10009" y="24"/>
                    <a:pt x="9063" y="172"/>
                    <a:pt x="8166" y="311"/>
                  </a:cubicBezTo>
                  <a:cubicBezTo>
                    <a:pt x="7125" y="468"/>
                    <a:pt x="6050" y="626"/>
                    <a:pt x="4995" y="516"/>
                  </a:cubicBezTo>
                  <a:cubicBezTo>
                    <a:pt x="3959" y="411"/>
                    <a:pt x="2804" y="0"/>
                    <a:pt x="1782" y="411"/>
                  </a:cubicBezTo>
                  <a:cubicBezTo>
                    <a:pt x="593" y="888"/>
                    <a:pt x="1" y="2220"/>
                    <a:pt x="158" y="3447"/>
                  </a:cubicBezTo>
                  <a:cubicBezTo>
                    <a:pt x="268" y="4297"/>
                    <a:pt x="674" y="5085"/>
                    <a:pt x="1185" y="5768"/>
                  </a:cubicBezTo>
                  <a:cubicBezTo>
                    <a:pt x="2546" y="7592"/>
                    <a:pt x="5501" y="9578"/>
                    <a:pt x="7884" y="8700"/>
                  </a:cubicBezTo>
                  <a:cubicBezTo>
                    <a:pt x="9364" y="8150"/>
                    <a:pt x="10405" y="6880"/>
                    <a:pt x="11078" y="5496"/>
                  </a:cubicBezTo>
                  <a:cubicBezTo>
                    <a:pt x="11532" y="4565"/>
                    <a:pt x="12253" y="3161"/>
                    <a:pt x="12195" y="2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62272" y="3434880"/>
              <a:ext cx="585040" cy="440948"/>
            </a:xfrm>
            <a:custGeom>
              <a:avLst/>
              <a:gdLst/>
              <a:ahLst/>
              <a:cxnLst/>
              <a:rect l="l" t="t" r="r" b="b"/>
              <a:pathLst>
                <a:path w="15648" h="11794" fill="none" extrusionOk="0">
                  <a:moveTo>
                    <a:pt x="9961" y="11388"/>
                  </a:moveTo>
                  <a:cubicBezTo>
                    <a:pt x="10596" y="11097"/>
                    <a:pt x="11078" y="10643"/>
                    <a:pt x="11493" y="10137"/>
                  </a:cubicBezTo>
                  <a:cubicBezTo>
                    <a:pt x="11832" y="9726"/>
                    <a:pt x="12152" y="9287"/>
                    <a:pt x="12467" y="8838"/>
                  </a:cubicBezTo>
                  <a:cubicBezTo>
                    <a:pt x="12873" y="8265"/>
                    <a:pt x="13260" y="7678"/>
                    <a:pt x="13666" y="7095"/>
                  </a:cubicBezTo>
                  <a:cubicBezTo>
                    <a:pt x="14091" y="6489"/>
                    <a:pt x="14621" y="5787"/>
                    <a:pt x="15022" y="5009"/>
                  </a:cubicBezTo>
                  <a:cubicBezTo>
                    <a:pt x="15351" y="4374"/>
                    <a:pt x="15590" y="3682"/>
                    <a:pt x="15614" y="3013"/>
                  </a:cubicBezTo>
                  <a:cubicBezTo>
                    <a:pt x="15647" y="2073"/>
                    <a:pt x="15141" y="1232"/>
                    <a:pt x="14148" y="936"/>
                  </a:cubicBezTo>
                  <a:cubicBezTo>
                    <a:pt x="13981" y="884"/>
                    <a:pt x="13809" y="850"/>
                    <a:pt x="13623" y="822"/>
                  </a:cubicBezTo>
                  <a:cubicBezTo>
                    <a:pt x="13279" y="774"/>
                    <a:pt x="12930" y="774"/>
                    <a:pt x="12572" y="779"/>
                  </a:cubicBezTo>
                  <a:cubicBezTo>
                    <a:pt x="11641" y="788"/>
                    <a:pt x="10667" y="826"/>
                    <a:pt x="9736" y="836"/>
                  </a:cubicBezTo>
                  <a:cubicBezTo>
                    <a:pt x="8418" y="855"/>
                    <a:pt x="7105" y="841"/>
                    <a:pt x="5783" y="616"/>
                  </a:cubicBezTo>
                  <a:cubicBezTo>
                    <a:pt x="4484" y="397"/>
                    <a:pt x="3009" y="0"/>
                    <a:pt x="1796" y="654"/>
                  </a:cubicBezTo>
                  <a:cubicBezTo>
                    <a:pt x="597" y="1304"/>
                    <a:pt x="1" y="2693"/>
                    <a:pt x="125" y="4030"/>
                  </a:cubicBezTo>
                  <a:cubicBezTo>
                    <a:pt x="182" y="4675"/>
                    <a:pt x="359" y="5314"/>
                    <a:pt x="660" y="5887"/>
                  </a:cubicBezTo>
                  <a:cubicBezTo>
                    <a:pt x="975" y="6494"/>
                    <a:pt x="1433" y="6957"/>
                    <a:pt x="1901" y="7425"/>
                  </a:cubicBezTo>
                  <a:cubicBezTo>
                    <a:pt x="2431" y="7960"/>
                    <a:pt x="3004" y="8561"/>
                    <a:pt x="3610" y="9153"/>
                  </a:cubicBezTo>
                  <a:cubicBezTo>
                    <a:pt x="4274" y="9812"/>
                    <a:pt x="4947" y="10457"/>
                    <a:pt x="5749" y="10944"/>
                  </a:cubicBezTo>
                  <a:cubicBezTo>
                    <a:pt x="6709" y="11522"/>
                    <a:pt x="7869" y="11794"/>
                    <a:pt x="8934" y="11670"/>
                  </a:cubicBezTo>
                  <a:cubicBezTo>
                    <a:pt x="9287" y="11627"/>
                    <a:pt x="9636" y="11541"/>
                    <a:pt x="9965" y="11393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98565" y="3381155"/>
              <a:ext cx="716045" cy="546643"/>
            </a:xfrm>
            <a:custGeom>
              <a:avLst/>
              <a:gdLst/>
              <a:ahLst/>
              <a:cxnLst/>
              <a:rect l="l" t="t" r="r" b="b"/>
              <a:pathLst>
                <a:path w="19152" h="14621" fill="none" extrusionOk="0">
                  <a:moveTo>
                    <a:pt x="12056" y="14095"/>
                  </a:moveTo>
                  <a:cubicBezTo>
                    <a:pt x="12796" y="13703"/>
                    <a:pt x="13293" y="13073"/>
                    <a:pt x="13708" y="12414"/>
                  </a:cubicBezTo>
                  <a:cubicBezTo>
                    <a:pt x="14052" y="11865"/>
                    <a:pt x="14391" y="11307"/>
                    <a:pt x="14754" y="10762"/>
                  </a:cubicBezTo>
                  <a:cubicBezTo>
                    <a:pt x="15217" y="10060"/>
                    <a:pt x="15704" y="9368"/>
                    <a:pt x="16267" y="8709"/>
                  </a:cubicBezTo>
                  <a:cubicBezTo>
                    <a:pt x="16864" y="8007"/>
                    <a:pt x="17595" y="7262"/>
                    <a:pt x="18163" y="6384"/>
                  </a:cubicBezTo>
                  <a:cubicBezTo>
                    <a:pt x="18626" y="5663"/>
                    <a:pt x="18979" y="4846"/>
                    <a:pt x="19046" y="4025"/>
                  </a:cubicBezTo>
                  <a:cubicBezTo>
                    <a:pt x="19151" y="2774"/>
                    <a:pt x="18392" y="1657"/>
                    <a:pt x="17093" y="1404"/>
                  </a:cubicBezTo>
                  <a:cubicBezTo>
                    <a:pt x="16869" y="1361"/>
                    <a:pt x="16640" y="1342"/>
                    <a:pt x="16401" y="1337"/>
                  </a:cubicBezTo>
                  <a:cubicBezTo>
                    <a:pt x="15947" y="1318"/>
                    <a:pt x="15489" y="1366"/>
                    <a:pt x="15026" y="1399"/>
                  </a:cubicBezTo>
                  <a:cubicBezTo>
                    <a:pt x="13804" y="1485"/>
                    <a:pt x="12534" y="1461"/>
                    <a:pt x="11321" y="1380"/>
                  </a:cubicBezTo>
                  <a:cubicBezTo>
                    <a:pt x="9731" y="1265"/>
                    <a:pt x="8174" y="1070"/>
                    <a:pt x="6584" y="726"/>
                  </a:cubicBezTo>
                  <a:cubicBezTo>
                    <a:pt x="5028" y="396"/>
                    <a:pt x="3228" y="0"/>
                    <a:pt x="1819" y="917"/>
                  </a:cubicBezTo>
                  <a:cubicBezTo>
                    <a:pt x="606" y="1709"/>
                    <a:pt x="0" y="3180"/>
                    <a:pt x="100" y="4622"/>
                  </a:cubicBezTo>
                  <a:cubicBezTo>
                    <a:pt x="158" y="5496"/>
                    <a:pt x="387" y="6370"/>
                    <a:pt x="812" y="7138"/>
                  </a:cubicBezTo>
                  <a:cubicBezTo>
                    <a:pt x="1265" y="7950"/>
                    <a:pt x="1943" y="8513"/>
                    <a:pt x="2626" y="9101"/>
                  </a:cubicBezTo>
                  <a:cubicBezTo>
                    <a:pt x="3318" y="9693"/>
                    <a:pt x="4020" y="10399"/>
                    <a:pt x="4698" y="11149"/>
                  </a:cubicBezTo>
                  <a:cubicBezTo>
                    <a:pt x="5453" y="11980"/>
                    <a:pt x="6140" y="12844"/>
                    <a:pt x="7047" y="13498"/>
                  </a:cubicBezTo>
                  <a:cubicBezTo>
                    <a:pt x="8122" y="14276"/>
                    <a:pt x="9549" y="14620"/>
                    <a:pt x="10829" y="14458"/>
                  </a:cubicBezTo>
                  <a:cubicBezTo>
                    <a:pt x="11254" y="14405"/>
                    <a:pt x="11674" y="14295"/>
                    <a:pt x="12056" y="1409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034484" y="3326869"/>
              <a:ext cx="847425" cy="652861"/>
            </a:xfrm>
            <a:custGeom>
              <a:avLst/>
              <a:gdLst/>
              <a:ahLst/>
              <a:cxnLst/>
              <a:rect l="l" t="t" r="r" b="b"/>
              <a:pathLst>
                <a:path w="22666" h="17462" fill="none" extrusionOk="0">
                  <a:moveTo>
                    <a:pt x="14162" y="16812"/>
                  </a:moveTo>
                  <a:cubicBezTo>
                    <a:pt x="15007" y="16325"/>
                    <a:pt x="15518" y="15518"/>
                    <a:pt x="15933" y="14702"/>
                  </a:cubicBezTo>
                  <a:cubicBezTo>
                    <a:pt x="16277" y="14019"/>
                    <a:pt x="16640" y="13346"/>
                    <a:pt x="17045" y="12701"/>
                  </a:cubicBezTo>
                  <a:cubicBezTo>
                    <a:pt x="17571" y="11870"/>
                    <a:pt x="18163" y="11078"/>
                    <a:pt x="18874" y="10343"/>
                  </a:cubicBezTo>
                  <a:cubicBezTo>
                    <a:pt x="19652" y="9540"/>
                    <a:pt x="20579" y="8753"/>
                    <a:pt x="21314" y="7774"/>
                  </a:cubicBezTo>
                  <a:cubicBezTo>
                    <a:pt x="21916" y="6967"/>
                    <a:pt x="22379" y="6031"/>
                    <a:pt x="22489" y="5057"/>
                  </a:cubicBezTo>
                  <a:cubicBezTo>
                    <a:pt x="22665" y="3491"/>
                    <a:pt x="21658" y="2101"/>
                    <a:pt x="20049" y="1891"/>
                  </a:cubicBezTo>
                  <a:cubicBezTo>
                    <a:pt x="19767" y="1858"/>
                    <a:pt x="19481" y="1853"/>
                    <a:pt x="19185" y="1863"/>
                  </a:cubicBezTo>
                  <a:cubicBezTo>
                    <a:pt x="18621" y="1882"/>
                    <a:pt x="18062" y="1973"/>
                    <a:pt x="17490" y="2035"/>
                  </a:cubicBezTo>
                  <a:cubicBezTo>
                    <a:pt x="15981" y="2202"/>
                    <a:pt x="14410" y="2121"/>
                    <a:pt x="12915" y="1934"/>
                  </a:cubicBezTo>
                  <a:cubicBezTo>
                    <a:pt x="11053" y="1700"/>
                    <a:pt x="9248" y="1314"/>
                    <a:pt x="7391" y="855"/>
                  </a:cubicBezTo>
                  <a:cubicBezTo>
                    <a:pt x="5577" y="406"/>
                    <a:pt x="3452" y="1"/>
                    <a:pt x="1853" y="1194"/>
                  </a:cubicBezTo>
                  <a:cubicBezTo>
                    <a:pt x="621" y="2111"/>
                    <a:pt x="0" y="3682"/>
                    <a:pt x="86" y="5234"/>
                  </a:cubicBezTo>
                  <a:cubicBezTo>
                    <a:pt x="148" y="6332"/>
                    <a:pt x="430" y="7440"/>
                    <a:pt x="979" y="8399"/>
                  </a:cubicBezTo>
                  <a:cubicBezTo>
                    <a:pt x="1571" y="9421"/>
                    <a:pt x="2464" y="10085"/>
                    <a:pt x="3361" y="10787"/>
                  </a:cubicBezTo>
                  <a:cubicBezTo>
                    <a:pt x="4216" y="11450"/>
                    <a:pt x="5047" y="12257"/>
                    <a:pt x="5801" y="13160"/>
                  </a:cubicBezTo>
                  <a:cubicBezTo>
                    <a:pt x="6642" y="14167"/>
                    <a:pt x="7343" y="15246"/>
                    <a:pt x="8356" y="16072"/>
                  </a:cubicBezTo>
                  <a:cubicBezTo>
                    <a:pt x="9549" y="17046"/>
                    <a:pt x="11244" y="17462"/>
                    <a:pt x="12739" y="17266"/>
                  </a:cubicBezTo>
                  <a:cubicBezTo>
                    <a:pt x="13235" y="17199"/>
                    <a:pt x="13727" y="17060"/>
                    <a:pt x="14162" y="1681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970365" y="3272246"/>
              <a:ext cx="979029" cy="759265"/>
            </a:xfrm>
            <a:custGeom>
              <a:avLst/>
              <a:gdLst/>
              <a:ahLst/>
              <a:cxnLst/>
              <a:rect l="l" t="t" r="r" b="b"/>
              <a:pathLst>
                <a:path w="26186" h="20308" fill="none" extrusionOk="0">
                  <a:moveTo>
                    <a:pt x="16263" y="19543"/>
                  </a:moveTo>
                  <a:cubicBezTo>
                    <a:pt x="17218" y="18956"/>
                    <a:pt x="17748" y="17977"/>
                    <a:pt x="18159" y="17003"/>
                  </a:cubicBezTo>
                  <a:cubicBezTo>
                    <a:pt x="18507" y="16182"/>
                    <a:pt x="18889" y="15394"/>
                    <a:pt x="19343" y="14649"/>
                  </a:cubicBezTo>
                  <a:cubicBezTo>
                    <a:pt x="19925" y="13690"/>
                    <a:pt x="20618" y="12797"/>
                    <a:pt x="21487" y="11980"/>
                  </a:cubicBezTo>
                  <a:cubicBezTo>
                    <a:pt x="22442" y="11087"/>
                    <a:pt x="23564" y="10252"/>
                    <a:pt x="24466" y="9168"/>
                  </a:cubicBezTo>
                  <a:cubicBezTo>
                    <a:pt x="25201" y="8280"/>
                    <a:pt x="25784" y="7220"/>
                    <a:pt x="25932" y="6093"/>
                  </a:cubicBezTo>
                  <a:cubicBezTo>
                    <a:pt x="26185" y="4217"/>
                    <a:pt x="24925" y="2555"/>
                    <a:pt x="23005" y="2388"/>
                  </a:cubicBezTo>
                  <a:cubicBezTo>
                    <a:pt x="22666" y="2359"/>
                    <a:pt x="22322" y="2369"/>
                    <a:pt x="21974" y="2397"/>
                  </a:cubicBezTo>
                  <a:cubicBezTo>
                    <a:pt x="21301" y="2455"/>
                    <a:pt x="20637" y="2593"/>
                    <a:pt x="19954" y="2684"/>
                  </a:cubicBezTo>
                  <a:cubicBezTo>
                    <a:pt x="18164" y="2927"/>
                    <a:pt x="16292" y="2794"/>
                    <a:pt x="14516" y="2503"/>
                  </a:cubicBezTo>
                  <a:cubicBezTo>
                    <a:pt x="12382" y="2149"/>
                    <a:pt x="10333" y="1571"/>
                    <a:pt x="8209" y="994"/>
                  </a:cubicBezTo>
                  <a:cubicBezTo>
                    <a:pt x="6132" y="430"/>
                    <a:pt x="3673" y="1"/>
                    <a:pt x="1887" y="1481"/>
                  </a:cubicBezTo>
                  <a:cubicBezTo>
                    <a:pt x="631" y="2522"/>
                    <a:pt x="1" y="4193"/>
                    <a:pt x="77" y="5850"/>
                  </a:cubicBezTo>
                  <a:cubicBezTo>
                    <a:pt x="135" y="7182"/>
                    <a:pt x="474" y="8523"/>
                    <a:pt x="1147" y="9674"/>
                  </a:cubicBezTo>
                  <a:cubicBezTo>
                    <a:pt x="1873" y="10906"/>
                    <a:pt x="2985" y="11670"/>
                    <a:pt x="4102" y="12482"/>
                  </a:cubicBezTo>
                  <a:cubicBezTo>
                    <a:pt x="5115" y="13217"/>
                    <a:pt x="6074" y="14129"/>
                    <a:pt x="6900" y="15179"/>
                  </a:cubicBezTo>
                  <a:cubicBezTo>
                    <a:pt x="7831" y="16363"/>
                    <a:pt x="8552" y="17657"/>
                    <a:pt x="9670" y="18655"/>
                  </a:cubicBezTo>
                  <a:cubicBezTo>
                    <a:pt x="10983" y="19825"/>
                    <a:pt x="12945" y="20307"/>
                    <a:pt x="14645" y="20078"/>
                  </a:cubicBezTo>
                  <a:cubicBezTo>
                    <a:pt x="15213" y="20002"/>
                    <a:pt x="15781" y="19839"/>
                    <a:pt x="16263" y="1954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906284" y="3217437"/>
              <a:ext cx="1110558" cy="866007"/>
            </a:xfrm>
            <a:custGeom>
              <a:avLst/>
              <a:gdLst/>
              <a:ahLst/>
              <a:cxnLst/>
              <a:rect l="l" t="t" r="r" b="b"/>
              <a:pathLst>
                <a:path w="29704" h="23163" fill="none" extrusionOk="0">
                  <a:moveTo>
                    <a:pt x="18369" y="22275"/>
                  </a:moveTo>
                  <a:cubicBezTo>
                    <a:pt x="19429" y="21592"/>
                    <a:pt x="19973" y="20436"/>
                    <a:pt x="20384" y="19305"/>
                  </a:cubicBezTo>
                  <a:cubicBezTo>
                    <a:pt x="20737" y="18350"/>
                    <a:pt x="21138" y="17447"/>
                    <a:pt x="21639" y="16602"/>
                  </a:cubicBezTo>
                  <a:cubicBezTo>
                    <a:pt x="22279" y="15514"/>
                    <a:pt x="23072" y="14520"/>
                    <a:pt x="24098" y="13623"/>
                  </a:cubicBezTo>
                  <a:cubicBezTo>
                    <a:pt x="25225" y="12635"/>
                    <a:pt x="26548" y="11761"/>
                    <a:pt x="27613" y="10572"/>
                  </a:cubicBezTo>
                  <a:cubicBezTo>
                    <a:pt x="28486" y="9603"/>
                    <a:pt x="29183" y="8414"/>
                    <a:pt x="29374" y="7134"/>
                  </a:cubicBezTo>
                  <a:cubicBezTo>
                    <a:pt x="29704" y="4947"/>
                    <a:pt x="28186" y="3014"/>
                    <a:pt x="25961" y="2889"/>
                  </a:cubicBezTo>
                  <a:cubicBezTo>
                    <a:pt x="25564" y="2870"/>
                    <a:pt x="25163" y="2894"/>
                    <a:pt x="24757" y="2942"/>
                  </a:cubicBezTo>
                  <a:cubicBezTo>
                    <a:pt x="23979" y="3028"/>
                    <a:pt x="23206" y="3214"/>
                    <a:pt x="22418" y="3333"/>
                  </a:cubicBezTo>
                  <a:cubicBezTo>
                    <a:pt x="20341" y="3653"/>
                    <a:pt x="18164" y="3472"/>
                    <a:pt x="16110" y="3071"/>
                  </a:cubicBezTo>
                  <a:cubicBezTo>
                    <a:pt x="13699" y="2603"/>
                    <a:pt x="11407" y="1829"/>
                    <a:pt x="9020" y="1132"/>
                  </a:cubicBezTo>
                  <a:cubicBezTo>
                    <a:pt x="6685" y="459"/>
                    <a:pt x="3887" y="1"/>
                    <a:pt x="1925" y="1767"/>
                  </a:cubicBezTo>
                  <a:cubicBezTo>
                    <a:pt x="636" y="2928"/>
                    <a:pt x="1" y="4709"/>
                    <a:pt x="63" y="6470"/>
                  </a:cubicBezTo>
                  <a:cubicBezTo>
                    <a:pt x="115" y="8032"/>
                    <a:pt x="512" y="9607"/>
                    <a:pt x="1314" y="10949"/>
                  </a:cubicBezTo>
                  <a:cubicBezTo>
                    <a:pt x="2178" y="12391"/>
                    <a:pt x="3501" y="13260"/>
                    <a:pt x="4842" y="14181"/>
                  </a:cubicBezTo>
                  <a:cubicBezTo>
                    <a:pt x="6012" y="14988"/>
                    <a:pt x="7101" y="16001"/>
                    <a:pt x="8003" y="17199"/>
                  </a:cubicBezTo>
                  <a:cubicBezTo>
                    <a:pt x="9020" y="18560"/>
                    <a:pt x="9755" y="20073"/>
                    <a:pt x="10982" y="21243"/>
                  </a:cubicBezTo>
                  <a:cubicBezTo>
                    <a:pt x="12410" y="22609"/>
                    <a:pt x="14640" y="23163"/>
                    <a:pt x="16554" y="22895"/>
                  </a:cubicBezTo>
                  <a:cubicBezTo>
                    <a:pt x="17194" y="22805"/>
                    <a:pt x="17829" y="22623"/>
                    <a:pt x="18369" y="22275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2016" y="3162291"/>
              <a:ext cx="1242312" cy="972935"/>
            </a:xfrm>
            <a:custGeom>
              <a:avLst/>
              <a:gdLst/>
              <a:ahLst/>
              <a:cxnLst/>
              <a:rect l="l" t="t" r="r" b="b"/>
              <a:pathLst>
                <a:path w="33228" h="26023" fill="none" extrusionOk="0">
                  <a:moveTo>
                    <a:pt x="20479" y="25020"/>
                  </a:moveTo>
                  <a:cubicBezTo>
                    <a:pt x="21649" y="24237"/>
                    <a:pt x="22198" y="22904"/>
                    <a:pt x="22614" y="21620"/>
                  </a:cubicBezTo>
                  <a:cubicBezTo>
                    <a:pt x="22967" y="20527"/>
                    <a:pt x="23392" y="19510"/>
                    <a:pt x="23936" y="18564"/>
                  </a:cubicBezTo>
                  <a:cubicBezTo>
                    <a:pt x="24638" y="17347"/>
                    <a:pt x="25531" y="16253"/>
                    <a:pt x="26715" y="15275"/>
                  </a:cubicBezTo>
                  <a:cubicBezTo>
                    <a:pt x="28019" y="14195"/>
                    <a:pt x="29537" y="13274"/>
                    <a:pt x="30769" y="11985"/>
                  </a:cubicBezTo>
                  <a:cubicBezTo>
                    <a:pt x="31781" y="10930"/>
                    <a:pt x="32593" y="9621"/>
                    <a:pt x="32822" y="8184"/>
                  </a:cubicBezTo>
                  <a:cubicBezTo>
                    <a:pt x="33228" y="5687"/>
                    <a:pt x="31456" y="3481"/>
                    <a:pt x="28921" y="3400"/>
                  </a:cubicBezTo>
                  <a:cubicBezTo>
                    <a:pt x="28463" y="3386"/>
                    <a:pt x="28004" y="3424"/>
                    <a:pt x="27546" y="3491"/>
                  </a:cubicBezTo>
                  <a:cubicBezTo>
                    <a:pt x="26663" y="3615"/>
                    <a:pt x="25784" y="3849"/>
                    <a:pt x="24886" y="3997"/>
                  </a:cubicBezTo>
                  <a:cubicBezTo>
                    <a:pt x="22518" y="4388"/>
                    <a:pt x="20045" y="4159"/>
                    <a:pt x="17710" y="3648"/>
                  </a:cubicBezTo>
                  <a:cubicBezTo>
                    <a:pt x="15027" y="3066"/>
                    <a:pt x="12491" y="2096"/>
                    <a:pt x="9832" y="1285"/>
                  </a:cubicBezTo>
                  <a:cubicBezTo>
                    <a:pt x="7239" y="497"/>
                    <a:pt x="4098" y="0"/>
                    <a:pt x="1963" y="2068"/>
                  </a:cubicBezTo>
                  <a:cubicBezTo>
                    <a:pt x="641" y="3338"/>
                    <a:pt x="1" y="5233"/>
                    <a:pt x="53" y="7105"/>
                  </a:cubicBezTo>
                  <a:cubicBezTo>
                    <a:pt x="101" y="8891"/>
                    <a:pt x="560" y="10700"/>
                    <a:pt x="1486" y="12238"/>
                  </a:cubicBezTo>
                  <a:cubicBezTo>
                    <a:pt x="2484" y="13890"/>
                    <a:pt x="4021" y="14859"/>
                    <a:pt x="5582" y="15890"/>
                  </a:cubicBezTo>
                  <a:cubicBezTo>
                    <a:pt x="6910" y="16769"/>
                    <a:pt x="8127" y="17881"/>
                    <a:pt x="9106" y="19233"/>
                  </a:cubicBezTo>
                  <a:cubicBezTo>
                    <a:pt x="10209" y="20770"/>
                    <a:pt x="10964" y="22494"/>
                    <a:pt x="12296" y="23840"/>
                  </a:cubicBezTo>
                  <a:cubicBezTo>
                    <a:pt x="13843" y="25402"/>
                    <a:pt x="16335" y="26022"/>
                    <a:pt x="18464" y="25726"/>
                  </a:cubicBezTo>
                  <a:cubicBezTo>
                    <a:pt x="19176" y="25626"/>
                    <a:pt x="19883" y="25416"/>
                    <a:pt x="20479" y="2502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77934" y="3107295"/>
              <a:ext cx="1373878" cy="1079863"/>
            </a:xfrm>
            <a:custGeom>
              <a:avLst/>
              <a:gdLst/>
              <a:ahLst/>
              <a:cxnLst/>
              <a:rect l="l" t="t" r="r" b="b"/>
              <a:pathLst>
                <a:path w="36747" h="28883" fill="none" extrusionOk="0">
                  <a:moveTo>
                    <a:pt x="22580" y="27756"/>
                  </a:moveTo>
                  <a:cubicBezTo>
                    <a:pt x="23860" y="26877"/>
                    <a:pt x="24428" y="25369"/>
                    <a:pt x="24839" y="23931"/>
                  </a:cubicBezTo>
                  <a:cubicBezTo>
                    <a:pt x="25197" y="22700"/>
                    <a:pt x="25641" y="21563"/>
                    <a:pt x="26233" y="20522"/>
                  </a:cubicBezTo>
                  <a:cubicBezTo>
                    <a:pt x="26992" y="19176"/>
                    <a:pt x="27990" y="17977"/>
                    <a:pt x="29322" y="16922"/>
                  </a:cubicBezTo>
                  <a:cubicBezTo>
                    <a:pt x="30807" y="15748"/>
                    <a:pt x="32521" y="14783"/>
                    <a:pt x="33915" y="13394"/>
                  </a:cubicBezTo>
                  <a:cubicBezTo>
                    <a:pt x="35066" y="12253"/>
                    <a:pt x="35992" y="10820"/>
                    <a:pt x="36264" y="9230"/>
                  </a:cubicBezTo>
                  <a:cubicBezTo>
                    <a:pt x="36746" y="6423"/>
                    <a:pt x="34722" y="3945"/>
                    <a:pt x="31876" y="3906"/>
                  </a:cubicBezTo>
                  <a:cubicBezTo>
                    <a:pt x="31361" y="3897"/>
                    <a:pt x="30845" y="3954"/>
                    <a:pt x="30329" y="4035"/>
                  </a:cubicBezTo>
                  <a:cubicBezTo>
                    <a:pt x="29336" y="4198"/>
                    <a:pt x="28353" y="4475"/>
                    <a:pt x="27350" y="4651"/>
                  </a:cubicBezTo>
                  <a:cubicBezTo>
                    <a:pt x="24695" y="5124"/>
                    <a:pt x="21931" y="4785"/>
                    <a:pt x="19305" y="4226"/>
                  </a:cubicBezTo>
                  <a:cubicBezTo>
                    <a:pt x="16330" y="3596"/>
                    <a:pt x="13570" y="2359"/>
                    <a:pt x="10644" y="1433"/>
                  </a:cubicBezTo>
                  <a:cubicBezTo>
                    <a:pt x="7788" y="531"/>
                    <a:pt x="4298" y="1"/>
                    <a:pt x="1997" y="2359"/>
                  </a:cubicBezTo>
                  <a:cubicBezTo>
                    <a:pt x="641" y="3749"/>
                    <a:pt x="1" y="5754"/>
                    <a:pt x="39" y="7731"/>
                  </a:cubicBezTo>
                  <a:cubicBezTo>
                    <a:pt x="82" y="9751"/>
                    <a:pt x="598" y="11794"/>
                    <a:pt x="1653" y="13518"/>
                  </a:cubicBezTo>
                  <a:cubicBezTo>
                    <a:pt x="2789" y="15380"/>
                    <a:pt x="4537" y="16459"/>
                    <a:pt x="6318" y="17595"/>
                  </a:cubicBezTo>
                  <a:cubicBezTo>
                    <a:pt x="7807" y="18550"/>
                    <a:pt x="9154" y="19758"/>
                    <a:pt x="10204" y="21262"/>
                  </a:cubicBezTo>
                  <a:cubicBezTo>
                    <a:pt x="11393" y="22976"/>
                    <a:pt x="12167" y="24915"/>
                    <a:pt x="13604" y="26433"/>
                  </a:cubicBezTo>
                  <a:cubicBezTo>
                    <a:pt x="15270" y="28190"/>
                    <a:pt x="18035" y="28883"/>
                    <a:pt x="20374" y="28548"/>
                  </a:cubicBezTo>
                  <a:cubicBezTo>
                    <a:pt x="21153" y="28439"/>
                    <a:pt x="21936" y="28205"/>
                    <a:pt x="22580" y="27756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713666" y="3051962"/>
              <a:ext cx="1505819" cy="1187165"/>
            </a:xfrm>
            <a:custGeom>
              <a:avLst/>
              <a:gdLst/>
              <a:ahLst/>
              <a:cxnLst/>
              <a:rect l="l" t="t" r="r" b="b"/>
              <a:pathLst>
                <a:path w="40276" h="31753" fill="none" extrusionOk="0">
                  <a:moveTo>
                    <a:pt x="24691" y="30506"/>
                  </a:moveTo>
                  <a:cubicBezTo>
                    <a:pt x="26075" y="29527"/>
                    <a:pt x="26653" y="27842"/>
                    <a:pt x="27073" y="26247"/>
                  </a:cubicBezTo>
                  <a:cubicBezTo>
                    <a:pt x="27427" y="24881"/>
                    <a:pt x="27894" y="23630"/>
                    <a:pt x="28529" y="22489"/>
                  </a:cubicBezTo>
                  <a:cubicBezTo>
                    <a:pt x="29351" y="21014"/>
                    <a:pt x="30449" y="19715"/>
                    <a:pt x="31939" y="18579"/>
                  </a:cubicBezTo>
                  <a:cubicBezTo>
                    <a:pt x="33600" y="17314"/>
                    <a:pt x="35510" y="16301"/>
                    <a:pt x="37071" y="14812"/>
                  </a:cubicBezTo>
                  <a:cubicBezTo>
                    <a:pt x="38356" y="13589"/>
                    <a:pt x="39401" y="12033"/>
                    <a:pt x="39716" y="10290"/>
                  </a:cubicBezTo>
                  <a:cubicBezTo>
                    <a:pt x="40275" y="7172"/>
                    <a:pt x="37988" y="4417"/>
                    <a:pt x="34837" y="4422"/>
                  </a:cubicBezTo>
                  <a:cubicBezTo>
                    <a:pt x="34264" y="4422"/>
                    <a:pt x="33691" y="4494"/>
                    <a:pt x="33123" y="4594"/>
                  </a:cubicBezTo>
                  <a:cubicBezTo>
                    <a:pt x="32020" y="4790"/>
                    <a:pt x="30931" y="5114"/>
                    <a:pt x="29819" y="5320"/>
                  </a:cubicBezTo>
                  <a:cubicBezTo>
                    <a:pt x="26877" y="5864"/>
                    <a:pt x="23798" y="5534"/>
                    <a:pt x="20904" y="4814"/>
                  </a:cubicBezTo>
                  <a:cubicBezTo>
                    <a:pt x="17672" y="4002"/>
                    <a:pt x="14654" y="2632"/>
                    <a:pt x="11460" y="1591"/>
                  </a:cubicBezTo>
                  <a:cubicBezTo>
                    <a:pt x="8347" y="574"/>
                    <a:pt x="4503" y="1"/>
                    <a:pt x="2035" y="2665"/>
                  </a:cubicBezTo>
                  <a:cubicBezTo>
                    <a:pt x="646" y="4169"/>
                    <a:pt x="1" y="6284"/>
                    <a:pt x="30" y="8371"/>
                  </a:cubicBezTo>
                  <a:cubicBezTo>
                    <a:pt x="68" y="10615"/>
                    <a:pt x="646" y="12892"/>
                    <a:pt x="1825" y="14812"/>
                  </a:cubicBezTo>
                  <a:cubicBezTo>
                    <a:pt x="3095" y="16884"/>
                    <a:pt x="5057" y="18068"/>
                    <a:pt x="7063" y="19314"/>
                  </a:cubicBezTo>
                  <a:cubicBezTo>
                    <a:pt x="8705" y="20336"/>
                    <a:pt x="10185" y="21649"/>
                    <a:pt x="11307" y="23301"/>
                  </a:cubicBezTo>
                  <a:cubicBezTo>
                    <a:pt x="12587" y="25192"/>
                    <a:pt x="13380" y="27345"/>
                    <a:pt x="14922" y="29035"/>
                  </a:cubicBezTo>
                  <a:cubicBezTo>
                    <a:pt x="16707" y="30983"/>
                    <a:pt x="19730" y="31752"/>
                    <a:pt x="22284" y="31384"/>
                  </a:cubicBezTo>
                  <a:cubicBezTo>
                    <a:pt x="23139" y="31260"/>
                    <a:pt x="23989" y="31002"/>
                    <a:pt x="24691" y="3050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649435" y="2996630"/>
              <a:ext cx="1637498" cy="1294430"/>
            </a:xfrm>
            <a:custGeom>
              <a:avLst/>
              <a:gdLst/>
              <a:ahLst/>
              <a:cxnLst/>
              <a:rect l="l" t="t" r="r" b="b"/>
              <a:pathLst>
                <a:path w="43798" h="34622" fill="none" extrusionOk="0">
                  <a:moveTo>
                    <a:pt x="26800" y="33251"/>
                  </a:moveTo>
                  <a:cubicBezTo>
                    <a:pt x="28290" y="32177"/>
                    <a:pt x="28882" y="30315"/>
                    <a:pt x="29302" y="28567"/>
                  </a:cubicBezTo>
                  <a:cubicBezTo>
                    <a:pt x="29660" y="27063"/>
                    <a:pt x="30147" y="25698"/>
                    <a:pt x="30830" y="24456"/>
                  </a:cubicBezTo>
                  <a:cubicBezTo>
                    <a:pt x="31708" y="22852"/>
                    <a:pt x="32907" y="21453"/>
                    <a:pt x="34554" y="20236"/>
                  </a:cubicBezTo>
                  <a:cubicBezTo>
                    <a:pt x="36388" y="18880"/>
                    <a:pt x="38498" y="17820"/>
                    <a:pt x="40226" y="16230"/>
                  </a:cubicBezTo>
                  <a:cubicBezTo>
                    <a:pt x="41649" y="14921"/>
                    <a:pt x="42810" y="13241"/>
                    <a:pt x="43163" y="11345"/>
                  </a:cubicBezTo>
                  <a:cubicBezTo>
                    <a:pt x="43798" y="7917"/>
                    <a:pt x="41258" y="4895"/>
                    <a:pt x="37801" y="4938"/>
                  </a:cubicBezTo>
                  <a:cubicBezTo>
                    <a:pt x="37166" y="4942"/>
                    <a:pt x="36536" y="5028"/>
                    <a:pt x="35910" y="5148"/>
                  </a:cubicBezTo>
                  <a:cubicBezTo>
                    <a:pt x="34702" y="5377"/>
                    <a:pt x="33509" y="5749"/>
                    <a:pt x="32286" y="5983"/>
                  </a:cubicBezTo>
                  <a:cubicBezTo>
                    <a:pt x="29059" y="6604"/>
                    <a:pt x="25678" y="6231"/>
                    <a:pt x="22508" y="5396"/>
                  </a:cubicBezTo>
                  <a:cubicBezTo>
                    <a:pt x="18994" y="4470"/>
                    <a:pt x="15737" y="2904"/>
                    <a:pt x="12276" y="1743"/>
                  </a:cubicBezTo>
                  <a:cubicBezTo>
                    <a:pt x="8905" y="616"/>
                    <a:pt x="4703" y="1"/>
                    <a:pt x="2072" y="2970"/>
                  </a:cubicBezTo>
                  <a:cubicBezTo>
                    <a:pt x="645" y="4584"/>
                    <a:pt x="0" y="6819"/>
                    <a:pt x="24" y="9006"/>
                  </a:cubicBezTo>
                  <a:cubicBezTo>
                    <a:pt x="48" y="11479"/>
                    <a:pt x="692" y="13995"/>
                    <a:pt x="1991" y="16105"/>
                  </a:cubicBezTo>
                  <a:cubicBezTo>
                    <a:pt x="3404" y="18383"/>
                    <a:pt x="5577" y="19677"/>
                    <a:pt x="7802" y="21028"/>
                  </a:cubicBezTo>
                  <a:cubicBezTo>
                    <a:pt x="9607" y="22126"/>
                    <a:pt x="11216" y="23535"/>
                    <a:pt x="12414" y="25340"/>
                  </a:cubicBezTo>
                  <a:cubicBezTo>
                    <a:pt x="13780" y="27407"/>
                    <a:pt x="14587" y="29770"/>
                    <a:pt x="16234" y="31637"/>
                  </a:cubicBezTo>
                  <a:cubicBezTo>
                    <a:pt x="18139" y="33781"/>
                    <a:pt x="21429" y="34622"/>
                    <a:pt x="24198" y="34216"/>
                  </a:cubicBezTo>
                  <a:cubicBezTo>
                    <a:pt x="25119" y="34082"/>
                    <a:pt x="26041" y="33800"/>
                    <a:pt x="26800" y="33251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85167" y="2941297"/>
              <a:ext cx="1769438" cy="1401545"/>
            </a:xfrm>
            <a:custGeom>
              <a:avLst/>
              <a:gdLst/>
              <a:ahLst/>
              <a:cxnLst/>
              <a:rect l="l" t="t" r="r" b="b"/>
              <a:pathLst>
                <a:path w="47327" h="37487" fill="none" extrusionOk="0">
                  <a:moveTo>
                    <a:pt x="28906" y="36001"/>
                  </a:moveTo>
                  <a:cubicBezTo>
                    <a:pt x="30505" y="34827"/>
                    <a:pt x="31112" y="32788"/>
                    <a:pt x="31532" y="30883"/>
                  </a:cubicBezTo>
                  <a:cubicBezTo>
                    <a:pt x="31890" y="29245"/>
                    <a:pt x="32401" y="27765"/>
                    <a:pt x="33127" y="26423"/>
                  </a:cubicBezTo>
                  <a:cubicBezTo>
                    <a:pt x="34067" y="24690"/>
                    <a:pt x="35371" y="23196"/>
                    <a:pt x="37171" y="21892"/>
                  </a:cubicBezTo>
                  <a:cubicBezTo>
                    <a:pt x="39186" y="20445"/>
                    <a:pt x="41487" y="19338"/>
                    <a:pt x="43383" y="17643"/>
                  </a:cubicBezTo>
                  <a:cubicBezTo>
                    <a:pt x="44939" y="16253"/>
                    <a:pt x="46214" y="14448"/>
                    <a:pt x="46610" y="12400"/>
                  </a:cubicBezTo>
                  <a:cubicBezTo>
                    <a:pt x="47326" y="8662"/>
                    <a:pt x="44529" y="5367"/>
                    <a:pt x="40761" y="5448"/>
                  </a:cubicBezTo>
                  <a:cubicBezTo>
                    <a:pt x="40064" y="5467"/>
                    <a:pt x="39381" y="5563"/>
                    <a:pt x="38699" y="5701"/>
                  </a:cubicBezTo>
                  <a:cubicBezTo>
                    <a:pt x="37381" y="5969"/>
                    <a:pt x="36082" y="6384"/>
                    <a:pt x="34755" y="6647"/>
                  </a:cubicBezTo>
                  <a:cubicBezTo>
                    <a:pt x="31241" y="7344"/>
                    <a:pt x="27555" y="6924"/>
                    <a:pt x="24107" y="5978"/>
                  </a:cubicBezTo>
                  <a:cubicBezTo>
                    <a:pt x="20321" y="4942"/>
                    <a:pt x="16821" y="3176"/>
                    <a:pt x="13092" y="1901"/>
                  </a:cubicBezTo>
                  <a:cubicBezTo>
                    <a:pt x="9459" y="655"/>
                    <a:pt x="4899" y="0"/>
                    <a:pt x="2115" y="3271"/>
                  </a:cubicBezTo>
                  <a:cubicBezTo>
                    <a:pt x="645" y="4999"/>
                    <a:pt x="0" y="7344"/>
                    <a:pt x="15" y="9640"/>
                  </a:cubicBezTo>
                  <a:cubicBezTo>
                    <a:pt x="29" y="12343"/>
                    <a:pt x="736" y="15093"/>
                    <a:pt x="2163" y="17394"/>
                  </a:cubicBezTo>
                  <a:cubicBezTo>
                    <a:pt x="3710" y="19887"/>
                    <a:pt x="6102" y="21286"/>
                    <a:pt x="8547" y="22742"/>
                  </a:cubicBezTo>
                  <a:cubicBezTo>
                    <a:pt x="10504" y="23912"/>
                    <a:pt x="12247" y="25421"/>
                    <a:pt x="13517" y="27373"/>
                  </a:cubicBezTo>
                  <a:cubicBezTo>
                    <a:pt x="14974" y="29618"/>
                    <a:pt x="15795" y="32201"/>
                    <a:pt x="17552" y="34239"/>
                  </a:cubicBezTo>
                  <a:cubicBezTo>
                    <a:pt x="19576" y="36579"/>
                    <a:pt x="23133" y="37486"/>
                    <a:pt x="26108" y="37047"/>
                  </a:cubicBezTo>
                  <a:cubicBezTo>
                    <a:pt x="27106" y="36899"/>
                    <a:pt x="28099" y="36593"/>
                    <a:pt x="28911" y="36001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20899" y="2885777"/>
              <a:ext cx="1901192" cy="1508997"/>
            </a:xfrm>
            <a:custGeom>
              <a:avLst/>
              <a:gdLst/>
              <a:ahLst/>
              <a:cxnLst/>
              <a:rect l="l" t="t" r="r" b="b"/>
              <a:pathLst>
                <a:path w="50851" h="40361" fill="none" extrusionOk="0">
                  <a:moveTo>
                    <a:pt x="31016" y="38752"/>
                  </a:moveTo>
                  <a:cubicBezTo>
                    <a:pt x="32726" y="37481"/>
                    <a:pt x="33342" y="35266"/>
                    <a:pt x="33762" y="33208"/>
                  </a:cubicBezTo>
                  <a:cubicBezTo>
                    <a:pt x="34120" y="31432"/>
                    <a:pt x="34655" y="29833"/>
                    <a:pt x="35428" y="28391"/>
                  </a:cubicBezTo>
                  <a:cubicBezTo>
                    <a:pt x="36426" y="26533"/>
                    <a:pt x="37830" y="24938"/>
                    <a:pt x="39783" y="23554"/>
                  </a:cubicBezTo>
                  <a:cubicBezTo>
                    <a:pt x="41979" y="22012"/>
                    <a:pt x="44476" y="20861"/>
                    <a:pt x="46534" y="19066"/>
                  </a:cubicBezTo>
                  <a:cubicBezTo>
                    <a:pt x="48229" y="17590"/>
                    <a:pt x="49623" y="15661"/>
                    <a:pt x="50058" y="13460"/>
                  </a:cubicBezTo>
                  <a:cubicBezTo>
                    <a:pt x="50850" y="9411"/>
                    <a:pt x="47799" y="5849"/>
                    <a:pt x="43722" y="5969"/>
                  </a:cubicBezTo>
                  <a:cubicBezTo>
                    <a:pt x="42967" y="5993"/>
                    <a:pt x="42227" y="6107"/>
                    <a:pt x="41492" y="6260"/>
                  </a:cubicBezTo>
                  <a:cubicBezTo>
                    <a:pt x="40064" y="6561"/>
                    <a:pt x="38661" y="7029"/>
                    <a:pt x="37223" y="7320"/>
                  </a:cubicBezTo>
                  <a:cubicBezTo>
                    <a:pt x="33418" y="8094"/>
                    <a:pt x="29436" y="7626"/>
                    <a:pt x="25707" y="6570"/>
                  </a:cubicBezTo>
                  <a:cubicBezTo>
                    <a:pt x="21644" y="5420"/>
                    <a:pt x="17900" y="3453"/>
                    <a:pt x="13909" y="2063"/>
                  </a:cubicBezTo>
                  <a:cubicBezTo>
                    <a:pt x="10018" y="702"/>
                    <a:pt x="5090" y="0"/>
                    <a:pt x="2154" y="3581"/>
                  </a:cubicBezTo>
                  <a:cubicBezTo>
                    <a:pt x="645" y="5424"/>
                    <a:pt x="0" y="7883"/>
                    <a:pt x="5" y="10285"/>
                  </a:cubicBezTo>
                  <a:cubicBezTo>
                    <a:pt x="10" y="13217"/>
                    <a:pt x="783" y="16196"/>
                    <a:pt x="2335" y="18688"/>
                  </a:cubicBezTo>
                  <a:cubicBezTo>
                    <a:pt x="4021" y="21391"/>
                    <a:pt x="6618" y="22895"/>
                    <a:pt x="9287" y="24461"/>
                  </a:cubicBezTo>
                  <a:cubicBezTo>
                    <a:pt x="11407" y="25707"/>
                    <a:pt x="13279" y="27311"/>
                    <a:pt x="14620" y="29417"/>
                  </a:cubicBezTo>
                  <a:cubicBezTo>
                    <a:pt x="16163" y="31838"/>
                    <a:pt x="17003" y="34636"/>
                    <a:pt x="18865" y="36846"/>
                  </a:cubicBezTo>
                  <a:cubicBezTo>
                    <a:pt x="21009" y="39382"/>
                    <a:pt x="24828" y="40361"/>
                    <a:pt x="28023" y="39883"/>
                  </a:cubicBezTo>
                  <a:cubicBezTo>
                    <a:pt x="29087" y="39726"/>
                    <a:pt x="30152" y="39396"/>
                    <a:pt x="31016" y="3875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56257" y="2830258"/>
              <a:ext cx="2033656" cy="1616486"/>
            </a:xfrm>
            <a:custGeom>
              <a:avLst/>
              <a:gdLst/>
              <a:ahLst/>
              <a:cxnLst/>
              <a:rect l="l" t="t" r="r" b="b"/>
              <a:pathLst>
                <a:path w="54394" h="43236" fill="none" extrusionOk="0">
                  <a:moveTo>
                    <a:pt x="33137" y="41507"/>
                  </a:moveTo>
                  <a:cubicBezTo>
                    <a:pt x="34951" y="40132"/>
                    <a:pt x="35582" y="37749"/>
                    <a:pt x="36002" y="35529"/>
                  </a:cubicBezTo>
                  <a:cubicBezTo>
                    <a:pt x="36365" y="33619"/>
                    <a:pt x="36918" y="31905"/>
                    <a:pt x="37740" y="30367"/>
                  </a:cubicBezTo>
                  <a:cubicBezTo>
                    <a:pt x="38795" y="28381"/>
                    <a:pt x="40299" y="26681"/>
                    <a:pt x="42409" y="25220"/>
                  </a:cubicBezTo>
                  <a:cubicBezTo>
                    <a:pt x="44778" y="23583"/>
                    <a:pt x="47475" y="22384"/>
                    <a:pt x="49700" y="20489"/>
                  </a:cubicBezTo>
                  <a:cubicBezTo>
                    <a:pt x="51529" y="18932"/>
                    <a:pt x="53042" y="16879"/>
                    <a:pt x="53515" y="14520"/>
                  </a:cubicBezTo>
                  <a:cubicBezTo>
                    <a:pt x="54394" y="10166"/>
                    <a:pt x="51075" y="6327"/>
                    <a:pt x="46687" y="6489"/>
                  </a:cubicBezTo>
                  <a:cubicBezTo>
                    <a:pt x="45880" y="6523"/>
                    <a:pt x="45083" y="6652"/>
                    <a:pt x="44291" y="6824"/>
                  </a:cubicBezTo>
                  <a:cubicBezTo>
                    <a:pt x="42753" y="7158"/>
                    <a:pt x="41244" y="7669"/>
                    <a:pt x="39702" y="7989"/>
                  </a:cubicBezTo>
                  <a:cubicBezTo>
                    <a:pt x="35610" y="8843"/>
                    <a:pt x="31323" y="8328"/>
                    <a:pt x="27317" y="7163"/>
                  </a:cubicBezTo>
                  <a:cubicBezTo>
                    <a:pt x="22977" y="5897"/>
                    <a:pt x="18994" y="3734"/>
                    <a:pt x="14731" y="2221"/>
                  </a:cubicBezTo>
                  <a:cubicBezTo>
                    <a:pt x="10582" y="750"/>
                    <a:pt x="5286" y="1"/>
                    <a:pt x="2202" y="3892"/>
                  </a:cubicBezTo>
                  <a:cubicBezTo>
                    <a:pt x="650" y="5845"/>
                    <a:pt x="10" y="8418"/>
                    <a:pt x="6" y="10930"/>
                  </a:cubicBezTo>
                  <a:cubicBezTo>
                    <a:pt x="1" y="14086"/>
                    <a:pt x="836" y="17304"/>
                    <a:pt x="2517" y="19987"/>
                  </a:cubicBezTo>
                  <a:cubicBezTo>
                    <a:pt x="4336" y="22900"/>
                    <a:pt x="7149" y="24514"/>
                    <a:pt x="10037" y="26185"/>
                  </a:cubicBezTo>
                  <a:cubicBezTo>
                    <a:pt x="12315" y="27503"/>
                    <a:pt x="14315" y="29202"/>
                    <a:pt x="15733" y="31461"/>
                  </a:cubicBezTo>
                  <a:cubicBezTo>
                    <a:pt x="17366" y="34058"/>
                    <a:pt x="18221" y="37071"/>
                    <a:pt x="20193" y="39454"/>
                  </a:cubicBezTo>
                  <a:cubicBezTo>
                    <a:pt x="22451" y="42185"/>
                    <a:pt x="26543" y="43235"/>
                    <a:pt x="29943" y="42724"/>
                  </a:cubicBezTo>
                  <a:cubicBezTo>
                    <a:pt x="31079" y="42552"/>
                    <a:pt x="32215" y="42199"/>
                    <a:pt x="33137" y="41507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91129" y="2774738"/>
              <a:ext cx="2166269" cy="1723938"/>
            </a:xfrm>
            <a:custGeom>
              <a:avLst/>
              <a:gdLst/>
              <a:ahLst/>
              <a:cxnLst/>
              <a:rect l="l" t="t" r="r" b="b"/>
              <a:pathLst>
                <a:path w="57941" h="46110" fill="none" extrusionOk="0">
                  <a:moveTo>
                    <a:pt x="35266" y="44257"/>
                  </a:moveTo>
                  <a:cubicBezTo>
                    <a:pt x="37190" y="42786"/>
                    <a:pt x="37834" y="40227"/>
                    <a:pt x="38255" y="37854"/>
                  </a:cubicBezTo>
                  <a:cubicBezTo>
                    <a:pt x="38617" y="35806"/>
                    <a:pt x="39195" y="33977"/>
                    <a:pt x="40059" y="32339"/>
                  </a:cubicBezTo>
                  <a:cubicBezTo>
                    <a:pt x="41177" y="30219"/>
                    <a:pt x="42781" y="28424"/>
                    <a:pt x="45049" y="26882"/>
                  </a:cubicBezTo>
                  <a:cubicBezTo>
                    <a:pt x="47594" y="25149"/>
                    <a:pt x="50487" y="23907"/>
                    <a:pt x="52879" y="21912"/>
                  </a:cubicBezTo>
                  <a:cubicBezTo>
                    <a:pt x="54847" y="20269"/>
                    <a:pt x="56475" y="18092"/>
                    <a:pt x="56986" y="15585"/>
                  </a:cubicBezTo>
                  <a:cubicBezTo>
                    <a:pt x="57940" y="10915"/>
                    <a:pt x="54369" y="6805"/>
                    <a:pt x="49676" y="7010"/>
                  </a:cubicBezTo>
                  <a:cubicBezTo>
                    <a:pt x="48807" y="7048"/>
                    <a:pt x="47952" y="7191"/>
                    <a:pt x="47102" y="7382"/>
                  </a:cubicBezTo>
                  <a:cubicBezTo>
                    <a:pt x="45460" y="7755"/>
                    <a:pt x="43846" y="8313"/>
                    <a:pt x="42194" y="8662"/>
                  </a:cubicBezTo>
                  <a:cubicBezTo>
                    <a:pt x="37815" y="9588"/>
                    <a:pt x="33222" y="9034"/>
                    <a:pt x="28939" y="7750"/>
                  </a:cubicBezTo>
                  <a:cubicBezTo>
                    <a:pt x="24322" y="6380"/>
                    <a:pt x="20101" y="4011"/>
                    <a:pt x="15575" y="2383"/>
                  </a:cubicBezTo>
                  <a:cubicBezTo>
                    <a:pt x="11163" y="798"/>
                    <a:pt x="5501" y="1"/>
                    <a:pt x="2263" y="4198"/>
                  </a:cubicBezTo>
                  <a:cubicBezTo>
                    <a:pt x="673" y="6265"/>
                    <a:pt x="29" y="8953"/>
                    <a:pt x="24" y="11570"/>
                  </a:cubicBezTo>
                  <a:cubicBezTo>
                    <a:pt x="0" y="14955"/>
                    <a:pt x="907" y="18407"/>
                    <a:pt x="2712" y="21286"/>
                  </a:cubicBezTo>
                  <a:cubicBezTo>
                    <a:pt x="4670" y="24404"/>
                    <a:pt x="7692" y="26132"/>
                    <a:pt x="10805" y="27904"/>
                  </a:cubicBezTo>
                  <a:cubicBezTo>
                    <a:pt x="13236" y="29298"/>
                    <a:pt x="15370" y="31098"/>
                    <a:pt x="16864" y="33504"/>
                  </a:cubicBezTo>
                  <a:cubicBezTo>
                    <a:pt x="18578" y="36278"/>
                    <a:pt x="19457" y="39506"/>
                    <a:pt x="21529" y="42061"/>
                  </a:cubicBezTo>
                  <a:cubicBezTo>
                    <a:pt x="23907" y="44987"/>
                    <a:pt x="28266" y="46109"/>
                    <a:pt x="31880" y="45560"/>
                  </a:cubicBezTo>
                  <a:cubicBezTo>
                    <a:pt x="33088" y="45379"/>
                    <a:pt x="34296" y="45002"/>
                    <a:pt x="35266" y="44257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26300" y="2719218"/>
              <a:ext cx="2298584" cy="1831240"/>
            </a:xfrm>
            <a:custGeom>
              <a:avLst/>
              <a:gdLst/>
              <a:ahLst/>
              <a:cxnLst/>
              <a:rect l="l" t="t" r="r" b="b"/>
              <a:pathLst>
                <a:path w="61480" h="48980" fill="none" extrusionOk="0">
                  <a:moveTo>
                    <a:pt x="42376" y="34307"/>
                  </a:moveTo>
                  <a:cubicBezTo>
                    <a:pt x="43555" y="32063"/>
                    <a:pt x="45260" y="30162"/>
                    <a:pt x="47676" y="28544"/>
                  </a:cubicBezTo>
                  <a:cubicBezTo>
                    <a:pt x="50402" y="26720"/>
                    <a:pt x="53496" y="25431"/>
                    <a:pt x="56051" y="23334"/>
                  </a:cubicBezTo>
                  <a:cubicBezTo>
                    <a:pt x="58151" y="21606"/>
                    <a:pt x="59899" y="19309"/>
                    <a:pt x="60448" y="16645"/>
                  </a:cubicBezTo>
                  <a:cubicBezTo>
                    <a:pt x="61479" y="11670"/>
                    <a:pt x="57655" y="7282"/>
                    <a:pt x="52651" y="7530"/>
                  </a:cubicBezTo>
                  <a:cubicBezTo>
                    <a:pt x="49925" y="7664"/>
                    <a:pt x="47346" y="8757"/>
                    <a:pt x="44677" y="9330"/>
                  </a:cubicBezTo>
                  <a:cubicBezTo>
                    <a:pt x="40012" y="10333"/>
                    <a:pt x="35118" y="9727"/>
                    <a:pt x="30554" y="8337"/>
                  </a:cubicBezTo>
                  <a:cubicBezTo>
                    <a:pt x="25665" y="6848"/>
                    <a:pt x="21200" y="4288"/>
                    <a:pt x="16407" y="2546"/>
                  </a:cubicBezTo>
                  <a:cubicBezTo>
                    <a:pt x="11737" y="846"/>
                    <a:pt x="5702" y="1"/>
                    <a:pt x="2321" y="4508"/>
                  </a:cubicBezTo>
                  <a:cubicBezTo>
                    <a:pt x="684" y="6685"/>
                    <a:pt x="49" y="9488"/>
                    <a:pt x="30" y="12210"/>
                  </a:cubicBezTo>
                  <a:cubicBezTo>
                    <a:pt x="1" y="15829"/>
                    <a:pt x="970" y="19515"/>
                    <a:pt x="2899" y="22580"/>
                  </a:cubicBezTo>
                  <a:cubicBezTo>
                    <a:pt x="4990" y="25908"/>
                    <a:pt x="8232" y="27741"/>
                    <a:pt x="11560" y="29623"/>
                  </a:cubicBezTo>
                  <a:cubicBezTo>
                    <a:pt x="14158" y="31088"/>
                    <a:pt x="16416" y="32989"/>
                    <a:pt x="17982" y="35548"/>
                  </a:cubicBezTo>
                  <a:cubicBezTo>
                    <a:pt x="19787" y="38494"/>
                    <a:pt x="20680" y="41936"/>
                    <a:pt x="22862" y="44668"/>
                  </a:cubicBezTo>
                  <a:cubicBezTo>
                    <a:pt x="25359" y="47790"/>
                    <a:pt x="29981" y="48979"/>
                    <a:pt x="33805" y="48401"/>
                  </a:cubicBezTo>
                  <a:cubicBezTo>
                    <a:pt x="35090" y="48206"/>
                    <a:pt x="36369" y="47805"/>
                    <a:pt x="37391" y="47012"/>
                  </a:cubicBezTo>
                  <a:cubicBezTo>
                    <a:pt x="39420" y="45441"/>
                    <a:pt x="40079" y="42705"/>
                    <a:pt x="40504" y="40175"/>
                  </a:cubicBezTo>
                  <a:cubicBezTo>
                    <a:pt x="40867" y="37993"/>
                    <a:pt x="41464" y="36049"/>
                    <a:pt x="42376" y="34307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3"/>
          <p:cNvGrpSpPr/>
          <p:nvPr/>
        </p:nvGrpSpPr>
        <p:grpSpPr>
          <a:xfrm>
            <a:off x="7048877" y="-881116"/>
            <a:ext cx="3170051" cy="2745059"/>
            <a:chOff x="3765575" y="981175"/>
            <a:chExt cx="2702746" cy="2340403"/>
          </a:xfrm>
        </p:grpSpPr>
        <p:sp>
          <p:nvSpPr>
            <p:cNvPr id="124" name="Google Shape;124;p3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3"/>
          <p:cNvGrpSpPr/>
          <p:nvPr/>
        </p:nvGrpSpPr>
        <p:grpSpPr>
          <a:xfrm>
            <a:off x="-1346148" y="3345684"/>
            <a:ext cx="3170051" cy="2745059"/>
            <a:chOff x="3765575" y="981175"/>
            <a:chExt cx="2702746" cy="2340403"/>
          </a:xfrm>
        </p:grpSpPr>
        <p:sp>
          <p:nvSpPr>
            <p:cNvPr id="142" name="Google Shape;142;p3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3"/>
          <p:cNvSpPr/>
          <p:nvPr/>
        </p:nvSpPr>
        <p:spPr>
          <a:xfrm>
            <a:off x="605700" y="4037880"/>
            <a:ext cx="2833850" cy="1146325"/>
          </a:xfrm>
          <a:custGeom>
            <a:avLst/>
            <a:gdLst/>
            <a:ahLst/>
            <a:cxnLst/>
            <a:rect l="l" t="t" r="r" b="b"/>
            <a:pathLst>
              <a:path w="113354" h="45853" extrusionOk="0">
                <a:moveTo>
                  <a:pt x="0" y="44811"/>
                </a:moveTo>
                <a:cubicBezTo>
                  <a:pt x="8038" y="32753"/>
                  <a:pt x="26422" y="32540"/>
                  <a:pt x="38295" y="24231"/>
                </a:cubicBezTo>
                <a:cubicBezTo>
                  <a:pt x="44690" y="19755"/>
                  <a:pt x="45613" y="10266"/>
                  <a:pt x="50800" y="4432"/>
                </a:cubicBezTo>
                <a:cubicBezTo>
                  <a:pt x="54862" y="-137"/>
                  <a:pt x="62844" y="-701"/>
                  <a:pt x="68775" y="784"/>
                </a:cubicBezTo>
                <a:cubicBezTo>
                  <a:pt x="79054" y="3359"/>
                  <a:pt x="81863" y="17519"/>
                  <a:pt x="89356" y="25012"/>
                </a:cubicBezTo>
                <a:cubicBezTo>
                  <a:pt x="94146" y="29802"/>
                  <a:pt x="102601" y="28891"/>
                  <a:pt x="108113" y="32828"/>
                </a:cubicBezTo>
                <a:cubicBezTo>
                  <a:pt x="111868" y="35510"/>
                  <a:pt x="114516" y="41569"/>
                  <a:pt x="112802" y="45853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Google Shape;160;p3"/>
          <p:cNvSpPr/>
          <p:nvPr/>
        </p:nvSpPr>
        <p:spPr>
          <a:xfrm>
            <a:off x="5653125" y="-19550"/>
            <a:ext cx="2780975" cy="543975"/>
          </a:xfrm>
          <a:custGeom>
            <a:avLst/>
            <a:gdLst/>
            <a:ahLst/>
            <a:cxnLst/>
            <a:rect l="l" t="t" r="r" b="b"/>
            <a:pathLst>
              <a:path w="111239" h="21759" extrusionOk="0">
                <a:moveTo>
                  <a:pt x="0" y="0"/>
                </a:moveTo>
                <a:cubicBezTo>
                  <a:pt x="6885" y="2952"/>
                  <a:pt x="11229" y="10949"/>
                  <a:pt x="18497" y="12766"/>
                </a:cubicBezTo>
                <a:cubicBezTo>
                  <a:pt x="29954" y="15630"/>
                  <a:pt x="42346" y="10450"/>
                  <a:pt x="53926" y="12766"/>
                </a:cubicBezTo>
                <a:cubicBezTo>
                  <a:pt x="57658" y="13512"/>
                  <a:pt x="60207" y="17067"/>
                  <a:pt x="63305" y="19278"/>
                </a:cubicBezTo>
                <a:cubicBezTo>
                  <a:pt x="67163" y="22032"/>
                  <a:pt x="72680" y="22034"/>
                  <a:pt x="77372" y="21363"/>
                </a:cubicBezTo>
                <a:cubicBezTo>
                  <a:pt x="90449" y="19492"/>
                  <a:pt x="98710" y="4969"/>
                  <a:pt x="111239" y="782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1" name="Google Shape;161;p3"/>
          <p:cNvSpPr/>
          <p:nvPr/>
        </p:nvSpPr>
        <p:spPr>
          <a:xfrm>
            <a:off x="8567639" y="2338100"/>
            <a:ext cx="602400" cy="1361175"/>
          </a:xfrm>
          <a:custGeom>
            <a:avLst/>
            <a:gdLst/>
            <a:ahLst/>
            <a:cxnLst/>
            <a:rect l="l" t="t" r="r" b="b"/>
            <a:pathLst>
              <a:path w="24096" h="54447" extrusionOk="0">
                <a:moveTo>
                  <a:pt x="24096" y="54447"/>
                </a:moveTo>
                <a:cubicBezTo>
                  <a:pt x="15419" y="54447"/>
                  <a:pt x="1085" y="52911"/>
                  <a:pt x="129" y="44287"/>
                </a:cubicBezTo>
                <a:cubicBezTo>
                  <a:pt x="-907" y="34946"/>
                  <a:pt x="11561" y="29332"/>
                  <a:pt x="16541" y="21362"/>
                </a:cubicBezTo>
                <a:cubicBezTo>
                  <a:pt x="20513" y="15004"/>
                  <a:pt x="19418" y="6239"/>
                  <a:pt x="23575" y="0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Google Shape;162;p3"/>
          <p:cNvSpPr txBox="1">
            <a:spLocks noGrp="1"/>
          </p:cNvSpPr>
          <p:nvPr>
            <p:ph type="title"/>
          </p:nvPr>
        </p:nvSpPr>
        <p:spPr>
          <a:xfrm>
            <a:off x="2136200" y="2520450"/>
            <a:ext cx="4871700" cy="7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3" name="Google Shape;163;p3"/>
          <p:cNvSpPr txBox="1">
            <a:spLocks noGrp="1"/>
          </p:cNvSpPr>
          <p:nvPr>
            <p:ph type="title" idx="2" hasCustomPrompt="1"/>
          </p:nvPr>
        </p:nvSpPr>
        <p:spPr>
          <a:xfrm>
            <a:off x="4123510" y="1563275"/>
            <a:ext cx="900900" cy="84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3"/>
          <p:cNvSpPr txBox="1">
            <a:spLocks noGrp="1"/>
          </p:cNvSpPr>
          <p:nvPr>
            <p:ph type="subTitle" idx="1"/>
          </p:nvPr>
        </p:nvSpPr>
        <p:spPr>
          <a:xfrm>
            <a:off x="2136200" y="3205225"/>
            <a:ext cx="48717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18900044" scaled="0"/>
        </a:gra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5"/>
          <p:cNvSpPr txBox="1">
            <a:spLocks noGrp="1"/>
          </p:cNvSpPr>
          <p:nvPr>
            <p:ph type="subTitle" idx="1"/>
          </p:nvPr>
        </p:nvSpPr>
        <p:spPr>
          <a:xfrm>
            <a:off x="5055290" y="3134726"/>
            <a:ext cx="2505600" cy="9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5"/>
          <p:cNvSpPr txBox="1">
            <a:spLocks noGrp="1"/>
          </p:cNvSpPr>
          <p:nvPr>
            <p:ph type="subTitle" idx="2"/>
          </p:nvPr>
        </p:nvSpPr>
        <p:spPr>
          <a:xfrm>
            <a:off x="1583313" y="3134726"/>
            <a:ext cx="2505600" cy="9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5"/>
          <p:cNvSpPr txBox="1">
            <a:spLocks noGrp="1"/>
          </p:cNvSpPr>
          <p:nvPr>
            <p:ph type="subTitle" idx="3"/>
          </p:nvPr>
        </p:nvSpPr>
        <p:spPr>
          <a:xfrm>
            <a:off x="5055290" y="2739838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18" name="Google Shape;218;p5"/>
          <p:cNvSpPr txBox="1">
            <a:spLocks noGrp="1"/>
          </p:cNvSpPr>
          <p:nvPr>
            <p:ph type="subTitle" idx="4"/>
          </p:nvPr>
        </p:nvSpPr>
        <p:spPr>
          <a:xfrm>
            <a:off x="1583313" y="2739838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oreto"/>
              <a:buNone/>
              <a:defRPr sz="20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grpSp>
        <p:nvGrpSpPr>
          <p:cNvPr id="219" name="Google Shape;219;p5"/>
          <p:cNvGrpSpPr/>
          <p:nvPr/>
        </p:nvGrpSpPr>
        <p:grpSpPr>
          <a:xfrm rot="10800000">
            <a:off x="7400200" y="-356250"/>
            <a:ext cx="2264815" cy="2079618"/>
            <a:chOff x="4573650" y="1057025"/>
            <a:chExt cx="2264815" cy="2079618"/>
          </a:xfrm>
        </p:grpSpPr>
        <p:sp>
          <p:nvSpPr>
            <p:cNvPr id="220" name="Google Shape;220;p5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5"/>
          <p:cNvGrpSpPr/>
          <p:nvPr/>
        </p:nvGrpSpPr>
        <p:grpSpPr>
          <a:xfrm rot="10800000">
            <a:off x="-968750" y="3701225"/>
            <a:ext cx="2264815" cy="2079618"/>
            <a:chOff x="4573650" y="1057025"/>
            <a:chExt cx="2264815" cy="2079618"/>
          </a:xfrm>
        </p:grpSpPr>
        <p:sp>
          <p:nvSpPr>
            <p:cNvPr id="237" name="Google Shape;237;p5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5"/>
          <p:cNvSpPr/>
          <p:nvPr/>
        </p:nvSpPr>
        <p:spPr>
          <a:xfrm>
            <a:off x="6525" y="13025"/>
            <a:ext cx="1615175" cy="1148900"/>
          </a:xfrm>
          <a:custGeom>
            <a:avLst/>
            <a:gdLst/>
            <a:ahLst/>
            <a:cxnLst/>
            <a:rect l="l" t="t" r="r" b="b"/>
            <a:pathLst>
              <a:path w="64607" h="45956" extrusionOk="0">
                <a:moveTo>
                  <a:pt x="64607" y="0"/>
                </a:moveTo>
                <a:cubicBezTo>
                  <a:pt x="64607" y="11176"/>
                  <a:pt x="45058" y="11083"/>
                  <a:pt x="36471" y="18236"/>
                </a:cubicBezTo>
                <a:cubicBezTo>
                  <a:pt x="30800" y="22960"/>
                  <a:pt x="30911" y="32219"/>
                  <a:pt x="26051" y="37774"/>
                </a:cubicBezTo>
                <a:cubicBezTo>
                  <a:pt x="20184" y="44481"/>
                  <a:pt x="7412" y="48711"/>
                  <a:pt x="0" y="43766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4" name="Google Shape;254;p5"/>
          <p:cNvSpPr/>
          <p:nvPr/>
        </p:nvSpPr>
        <p:spPr>
          <a:xfrm>
            <a:off x="6753800" y="3862100"/>
            <a:ext cx="2370650" cy="1296050"/>
          </a:xfrm>
          <a:custGeom>
            <a:avLst/>
            <a:gdLst/>
            <a:ahLst/>
            <a:cxnLst/>
            <a:rect l="l" t="t" r="r" b="b"/>
            <a:pathLst>
              <a:path w="94826" h="51842" extrusionOk="0">
                <a:moveTo>
                  <a:pt x="94826" y="0"/>
                </a:moveTo>
                <a:cubicBezTo>
                  <a:pt x="89700" y="0"/>
                  <a:pt x="84747" y="4879"/>
                  <a:pt x="82843" y="9639"/>
                </a:cubicBezTo>
                <a:cubicBezTo>
                  <a:pt x="81388" y="13277"/>
                  <a:pt x="82643" y="18008"/>
                  <a:pt x="80238" y="21102"/>
                </a:cubicBezTo>
                <a:cubicBezTo>
                  <a:pt x="74870" y="28007"/>
                  <a:pt x="65640" y="31191"/>
                  <a:pt x="57313" y="33867"/>
                </a:cubicBezTo>
                <a:cubicBezTo>
                  <a:pt x="38251" y="39993"/>
                  <a:pt x="0" y="31820"/>
                  <a:pt x="0" y="51842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18900732" scaled="0"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7"/>
          <p:cNvGrpSpPr/>
          <p:nvPr/>
        </p:nvGrpSpPr>
        <p:grpSpPr>
          <a:xfrm>
            <a:off x="6700799" y="710223"/>
            <a:ext cx="3321632" cy="2500587"/>
            <a:chOff x="175951" y="254000"/>
            <a:chExt cx="2837546" cy="2136158"/>
          </a:xfrm>
        </p:grpSpPr>
        <p:sp>
          <p:nvSpPr>
            <p:cNvPr id="288" name="Google Shape;288;p7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accent3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accent3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accent3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accent3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accent3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3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grpSp>
        <p:nvGrpSpPr>
          <p:cNvPr id="307" name="Google Shape;307;p7"/>
          <p:cNvGrpSpPr/>
          <p:nvPr/>
        </p:nvGrpSpPr>
        <p:grpSpPr>
          <a:xfrm>
            <a:off x="-886626" y="3927248"/>
            <a:ext cx="3321632" cy="2500587"/>
            <a:chOff x="175951" y="254000"/>
            <a:chExt cx="2837546" cy="2136158"/>
          </a:xfrm>
        </p:grpSpPr>
        <p:sp>
          <p:nvSpPr>
            <p:cNvPr id="308" name="Google Shape;308;p7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accen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accen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accen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accen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accent2"/>
            </a:solidFill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2"/>
            </a:solidFill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sp>
        <p:nvSpPr>
          <p:cNvPr id="327" name="Google Shape;327;p7"/>
          <p:cNvSpPr/>
          <p:nvPr/>
        </p:nvSpPr>
        <p:spPr>
          <a:xfrm>
            <a:off x="-12" y="6512"/>
            <a:ext cx="1049750" cy="1178825"/>
          </a:xfrm>
          <a:custGeom>
            <a:avLst/>
            <a:gdLst/>
            <a:ahLst/>
            <a:cxnLst/>
            <a:rect l="l" t="t" r="r" b="b"/>
            <a:pathLst>
              <a:path w="41990" h="47153" extrusionOk="0">
                <a:moveTo>
                  <a:pt x="41161" y="0"/>
                </a:moveTo>
                <a:cubicBezTo>
                  <a:pt x="46185" y="8371"/>
                  <a:pt x="26256" y="12897"/>
                  <a:pt x="20581" y="20841"/>
                </a:cubicBezTo>
                <a:cubicBezTo>
                  <a:pt x="16829" y="26093"/>
                  <a:pt x="19821" y="34085"/>
                  <a:pt x="16934" y="39858"/>
                </a:cubicBezTo>
                <a:cubicBezTo>
                  <a:pt x="14185" y="45355"/>
                  <a:pt x="6146" y="47153"/>
                  <a:pt x="0" y="47153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8" name="Google Shape;328;p7"/>
          <p:cNvSpPr/>
          <p:nvPr/>
        </p:nvSpPr>
        <p:spPr>
          <a:xfrm>
            <a:off x="7685125" y="4344050"/>
            <a:ext cx="1400250" cy="801075"/>
          </a:xfrm>
          <a:custGeom>
            <a:avLst/>
            <a:gdLst/>
            <a:ahLst/>
            <a:cxnLst/>
            <a:rect l="l" t="t" r="r" b="b"/>
            <a:pathLst>
              <a:path w="56010" h="32043" extrusionOk="0">
                <a:moveTo>
                  <a:pt x="56010" y="0"/>
                </a:moveTo>
                <a:cubicBezTo>
                  <a:pt x="51882" y="0"/>
                  <a:pt x="47025" y="1387"/>
                  <a:pt x="44548" y="4689"/>
                </a:cubicBezTo>
                <a:cubicBezTo>
                  <a:pt x="40714" y="9800"/>
                  <a:pt x="40363" y="18245"/>
                  <a:pt x="34648" y="21102"/>
                </a:cubicBezTo>
                <a:cubicBezTo>
                  <a:pt x="23815" y="26518"/>
                  <a:pt x="3839" y="20556"/>
                  <a:pt x="0" y="32043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9" name="Google Shape;32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3370200" cy="23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Barlow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7"/>
          <p:cNvSpPr>
            <a:spLocks noGrp="1"/>
          </p:cNvSpPr>
          <p:nvPr>
            <p:ph type="pic" idx="2"/>
          </p:nvPr>
        </p:nvSpPr>
        <p:spPr>
          <a:xfrm>
            <a:off x="4783975" y="1315600"/>
            <a:ext cx="3398400" cy="303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18900732" scaled="0"/>
        </a:gra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8"/>
          <p:cNvSpPr txBox="1">
            <a:spLocks noGrp="1"/>
          </p:cNvSpPr>
          <p:nvPr>
            <p:ph type="title"/>
          </p:nvPr>
        </p:nvSpPr>
        <p:spPr>
          <a:xfrm>
            <a:off x="1723350" y="1307100"/>
            <a:ext cx="5697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5" name="Google Shape;335;p8"/>
          <p:cNvGrpSpPr/>
          <p:nvPr/>
        </p:nvGrpSpPr>
        <p:grpSpPr>
          <a:xfrm>
            <a:off x="7121948" y="-383904"/>
            <a:ext cx="3287014" cy="2474525"/>
            <a:chOff x="175951" y="254000"/>
            <a:chExt cx="2837546" cy="2136158"/>
          </a:xfrm>
        </p:grpSpPr>
        <p:sp>
          <p:nvSpPr>
            <p:cNvPr id="336" name="Google Shape;336;p8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grpSp>
        <p:nvGrpSpPr>
          <p:cNvPr id="355" name="Google Shape;355;p8"/>
          <p:cNvGrpSpPr/>
          <p:nvPr/>
        </p:nvGrpSpPr>
        <p:grpSpPr>
          <a:xfrm>
            <a:off x="-1265024" y="-383894"/>
            <a:ext cx="3287080" cy="2846398"/>
            <a:chOff x="3765575" y="981175"/>
            <a:chExt cx="2702746" cy="2340403"/>
          </a:xfrm>
        </p:grpSpPr>
        <p:sp>
          <p:nvSpPr>
            <p:cNvPr id="356" name="Google Shape;356;p8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rot="-5839036">
            <a:off x="7836711" y="3942716"/>
            <a:ext cx="3287092" cy="2846409"/>
            <a:chOff x="3765575" y="981175"/>
            <a:chExt cx="2702746" cy="2340403"/>
          </a:xfrm>
        </p:grpSpPr>
        <p:sp>
          <p:nvSpPr>
            <p:cNvPr id="374" name="Google Shape;374;p8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3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8"/>
          <p:cNvGrpSpPr/>
          <p:nvPr/>
        </p:nvGrpSpPr>
        <p:grpSpPr>
          <a:xfrm>
            <a:off x="-614708" y="3941009"/>
            <a:ext cx="2438892" cy="1599525"/>
            <a:chOff x="2075775" y="2860500"/>
            <a:chExt cx="2059875" cy="1350950"/>
          </a:xfrm>
        </p:grpSpPr>
        <p:sp>
          <p:nvSpPr>
            <p:cNvPr id="392" name="Google Shape;392;p8"/>
            <p:cNvSpPr/>
            <p:nvPr/>
          </p:nvSpPr>
          <p:spPr>
            <a:xfrm>
              <a:off x="2075775" y="2860500"/>
              <a:ext cx="2059875" cy="1350950"/>
            </a:xfrm>
            <a:custGeom>
              <a:avLst/>
              <a:gdLst/>
              <a:ahLst/>
              <a:cxnLst/>
              <a:rect l="l" t="t" r="r" b="b"/>
              <a:pathLst>
                <a:path w="82395" h="54038" fill="none" extrusionOk="0">
                  <a:moveTo>
                    <a:pt x="27858" y="3695"/>
                  </a:moveTo>
                  <a:cubicBezTo>
                    <a:pt x="31180" y="1630"/>
                    <a:pt x="34987" y="1"/>
                    <a:pt x="38875" y="453"/>
                  </a:cubicBezTo>
                  <a:cubicBezTo>
                    <a:pt x="42746" y="888"/>
                    <a:pt x="46504" y="4050"/>
                    <a:pt x="46456" y="7953"/>
                  </a:cubicBezTo>
                  <a:cubicBezTo>
                    <a:pt x="46424" y="10841"/>
                    <a:pt x="44520" y="14083"/>
                    <a:pt x="46295" y="16341"/>
                  </a:cubicBezTo>
                  <a:cubicBezTo>
                    <a:pt x="47472" y="17857"/>
                    <a:pt x="49730" y="17986"/>
                    <a:pt x="51553" y="17470"/>
                  </a:cubicBezTo>
                  <a:cubicBezTo>
                    <a:pt x="53392" y="16970"/>
                    <a:pt x="55053" y="15938"/>
                    <a:pt x="56908" y="15518"/>
                  </a:cubicBezTo>
                  <a:cubicBezTo>
                    <a:pt x="58763" y="15083"/>
                    <a:pt x="61054" y="15486"/>
                    <a:pt x="61973" y="17148"/>
                  </a:cubicBezTo>
                  <a:cubicBezTo>
                    <a:pt x="63167" y="19277"/>
                    <a:pt x="61489" y="22019"/>
                    <a:pt x="62199" y="24342"/>
                  </a:cubicBezTo>
                  <a:cubicBezTo>
                    <a:pt x="62828" y="26390"/>
                    <a:pt x="65119" y="27487"/>
                    <a:pt x="67248" y="27552"/>
                  </a:cubicBezTo>
                  <a:cubicBezTo>
                    <a:pt x="69377" y="27632"/>
                    <a:pt x="71458" y="26923"/>
                    <a:pt x="73555" y="26535"/>
                  </a:cubicBezTo>
                  <a:cubicBezTo>
                    <a:pt x="75636" y="26132"/>
                    <a:pt x="77975" y="26100"/>
                    <a:pt x="79717" y="27342"/>
                  </a:cubicBezTo>
                  <a:cubicBezTo>
                    <a:pt x="81894" y="28907"/>
                    <a:pt x="82394" y="32084"/>
                    <a:pt x="81523" y="34601"/>
                  </a:cubicBezTo>
                  <a:cubicBezTo>
                    <a:pt x="80652" y="37133"/>
                    <a:pt x="78668" y="39117"/>
                    <a:pt x="76620" y="40827"/>
                  </a:cubicBezTo>
                  <a:cubicBezTo>
                    <a:pt x="72490" y="44263"/>
                    <a:pt x="67683" y="47005"/>
                    <a:pt x="62441" y="48150"/>
                  </a:cubicBezTo>
                  <a:cubicBezTo>
                    <a:pt x="57183" y="49312"/>
                    <a:pt x="51472" y="48779"/>
                    <a:pt x="46811" y="46118"/>
                  </a:cubicBezTo>
                  <a:cubicBezTo>
                    <a:pt x="44230" y="44634"/>
                    <a:pt x="41859" y="42472"/>
                    <a:pt x="38907" y="42085"/>
                  </a:cubicBezTo>
                  <a:cubicBezTo>
                    <a:pt x="36584" y="41779"/>
                    <a:pt x="34277" y="42617"/>
                    <a:pt x="32213" y="43682"/>
                  </a:cubicBezTo>
                  <a:cubicBezTo>
                    <a:pt x="28858" y="45392"/>
                    <a:pt x="25841" y="47699"/>
                    <a:pt x="22648" y="49699"/>
                  </a:cubicBezTo>
                  <a:cubicBezTo>
                    <a:pt x="19454" y="51683"/>
                    <a:pt x="15970" y="53409"/>
                    <a:pt x="12211" y="53715"/>
                  </a:cubicBezTo>
                  <a:cubicBezTo>
                    <a:pt x="8453" y="54038"/>
                    <a:pt x="4388" y="52731"/>
                    <a:pt x="2194" y="49666"/>
                  </a:cubicBezTo>
                  <a:cubicBezTo>
                    <a:pt x="1" y="46618"/>
                    <a:pt x="97" y="42650"/>
                    <a:pt x="807" y="39133"/>
                  </a:cubicBezTo>
                  <a:cubicBezTo>
                    <a:pt x="1549" y="35456"/>
                    <a:pt x="2952" y="32875"/>
                    <a:pt x="4904" y="29633"/>
                  </a:cubicBezTo>
                  <a:cubicBezTo>
                    <a:pt x="8808" y="23196"/>
                    <a:pt x="13034" y="16857"/>
                    <a:pt x="18292" y="11454"/>
                  </a:cubicBezTo>
                  <a:cubicBezTo>
                    <a:pt x="21164" y="8502"/>
                    <a:pt x="24341" y="5856"/>
                    <a:pt x="27858" y="367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2123775" y="2927850"/>
              <a:ext cx="1888875" cy="1245700"/>
            </a:xfrm>
            <a:custGeom>
              <a:avLst/>
              <a:gdLst/>
              <a:ahLst/>
              <a:cxnLst/>
              <a:rect l="l" t="t" r="r" b="b"/>
              <a:pathLst>
                <a:path w="75555" h="49828" fill="none" extrusionOk="0">
                  <a:moveTo>
                    <a:pt x="42729" y="7340"/>
                  </a:moveTo>
                  <a:cubicBezTo>
                    <a:pt x="42713" y="10002"/>
                    <a:pt x="41003" y="12970"/>
                    <a:pt x="42632" y="15067"/>
                  </a:cubicBezTo>
                  <a:cubicBezTo>
                    <a:pt x="43697" y="16454"/>
                    <a:pt x="45762" y="16599"/>
                    <a:pt x="47439" y="16147"/>
                  </a:cubicBezTo>
                  <a:cubicBezTo>
                    <a:pt x="49117" y="15696"/>
                    <a:pt x="50649" y="14776"/>
                    <a:pt x="52359" y="14405"/>
                  </a:cubicBezTo>
                  <a:cubicBezTo>
                    <a:pt x="54069" y="14034"/>
                    <a:pt x="56150" y="14421"/>
                    <a:pt x="57021" y="15938"/>
                  </a:cubicBezTo>
                  <a:cubicBezTo>
                    <a:pt x="58134" y="17873"/>
                    <a:pt x="56634" y="20373"/>
                    <a:pt x="57327" y="22487"/>
                  </a:cubicBezTo>
                  <a:cubicBezTo>
                    <a:pt x="57650" y="23535"/>
                    <a:pt x="58489" y="24325"/>
                    <a:pt x="59505" y="24809"/>
                  </a:cubicBezTo>
                  <a:cubicBezTo>
                    <a:pt x="60263" y="25180"/>
                    <a:pt x="61150" y="25390"/>
                    <a:pt x="61989" y="25406"/>
                  </a:cubicBezTo>
                  <a:cubicBezTo>
                    <a:pt x="63957" y="25471"/>
                    <a:pt x="65860" y="24842"/>
                    <a:pt x="67796" y="24503"/>
                  </a:cubicBezTo>
                  <a:cubicBezTo>
                    <a:pt x="69715" y="24148"/>
                    <a:pt x="71877" y="24132"/>
                    <a:pt x="73458" y="25293"/>
                  </a:cubicBezTo>
                  <a:cubicBezTo>
                    <a:pt x="74264" y="25890"/>
                    <a:pt x="74796" y="26729"/>
                    <a:pt x="75119" y="27664"/>
                  </a:cubicBezTo>
                  <a:cubicBezTo>
                    <a:pt x="75425" y="28584"/>
                    <a:pt x="75554" y="29584"/>
                    <a:pt x="75506" y="30552"/>
                  </a:cubicBezTo>
                  <a:cubicBezTo>
                    <a:pt x="75474" y="31116"/>
                    <a:pt x="75393" y="31649"/>
                    <a:pt x="75232" y="32149"/>
                  </a:cubicBezTo>
                  <a:cubicBezTo>
                    <a:pt x="75006" y="32891"/>
                    <a:pt x="74667" y="33584"/>
                    <a:pt x="74248" y="34262"/>
                  </a:cubicBezTo>
                  <a:cubicBezTo>
                    <a:pt x="73829" y="34955"/>
                    <a:pt x="73329" y="35617"/>
                    <a:pt x="72748" y="36230"/>
                  </a:cubicBezTo>
                  <a:cubicBezTo>
                    <a:pt x="72167" y="36859"/>
                    <a:pt x="71538" y="37439"/>
                    <a:pt x="70893" y="37988"/>
                  </a:cubicBezTo>
                  <a:cubicBezTo>
                    <a:pt x="67054" y="41182"/>
                    <a:pt x="62586" y="43714"/>
                    <a:pt x="57698" y="44746"/>
                  </a:cubicBezTo>
                  <a:cubicBezTo>
                    <a:pt x="54698" y="45392"/>
                    <a:pt x="51536" y="45440"/>
                    <a:pt x="48536" y="44779"/>
                  </a:cubicBezTo>
                  <a:cubicBezTo>
                    <a:pt x="46681" y="44375"/>
                    <a:pt x="44875" y="43698"/>
                    <a:pt x="43229" y="42730"/>
                  </a:cubicBezTo>
                  <a:cubicBezTo>
                    <a:pt x="40842" y="41343"/>
                    <a:pt x="38648" y="39327"/>
                    <a:pt x="35922" y="38940"/>
                  </a:cubicBezTo>
                  <a:cubicBezTo>
                    <a:pt x="33777" y="38633"/>
                    <a:pt x="31632" y="39375"/>
                    <a:pt x="29712" y="40343"/>
                  </a:cubicBezTo>
                  <a:cubicBezTo>
                    <a:pt x="26615" y="41875"/>
                    <a:pt x="23841" y="44004"/>
                    <a:pt x="20905" y="45827"/>
                  </a:cubicBezTo>
                  <a:cubicBezTo>
                    <a:pt x="17953" y="47650"/>
                    <a:pt x="14743" y="49231"/>
                    <a:pt x="11291" y="49521"/>
                  </a:cubicBezTo>
                  <a:cubicBezTo>
                    <a:pt x="7839" y="49828"/>
                    <a:pt x="4129" y="48650"/>
                    <a:pt x="2065" y="45876"/>
                  </a:cubicBezTo>
                  <a:cubicBezTo>
                    <a:pt x="0" y="43085"/>
                    <a:pt x="32" y="39440"/>
                    <a:pt x="645" y="36165"/>
                  </a:cubicBezTo>
                  <a:cubicBezTo>
                    <a:pt x="1274" y="32762"/>
                    <a:pt x="2549" y="30342"/>
                    <a:pt x="4355" y="27326"/>
                  </a:cubicBezTo>
                  <a:cubicBezTo>
                    <a:pt x="7936" y="21341"/>
                    <a:pt x="11888" y="15438"/>
                    <a:pt x="16808" y="10453"/>
                  </a:cubicBezTo>
                  <a:cubicBezTo>
                    <a:pt x="19453" y="7759"/>
                    <a:pt x="22389" y="5324"/>
                    <a:pt x="25615" y="3356"/>
                  </a:cubicBezTo>
                  <a:cubicBezTo>
                    <a:pt x="28664" y="1485"/>
                    <a:pt x="32180" y="1"/>
                    <a:pt x="35745" y="436"/>
                  </a:cubicBezTo>
                  <a:cubicBezTo>
                    <a:pt x="39294" y="856"/>
                    <a:pt x="42745" y="3759"/>
                    <a:pt x="42713" y="7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2216925" y="3062950"/>
              <a:ext cx="1571525" cy="1034800"/>
            </a:xfrm>
            <a:custGeom>
              <a:avLst/>
              <a:gdLst/>
              <a:ahLst/>
              <a:cxnLst/>
              <a:rect l="l" t="t" r="r" b="b"/>
              <a:pathLst>
                <a:path w="62861" h="41392" fill="none" extrusionOk="0">
                  <a:moveTo>
                    <a:pt x="35358" y="6098"/>
                  </a:moveTo>
                  <a:cubicBezTo>
                    <a:pt x="35390" y="8291"/>
                    <a:pt x="34067" y="10743"/>
                    <a:pt x="35406" y="12469"/>
                  </a:cubicBezTo>
                  <a:cubicBezTo>
                    <a:pt x="36293" y="13631"/>
                    <a:pt x="37971" y="13792"/>
                    <a:pt x="39342" y="13485"/>
                  </a:cubicBezTo>
                  <a:cubicBezTo>
                    <a:pt x="40713" y="13163"/>
                    <a:pt x="41971" y="12469"/>
                    <a:pt x="43375" y="12211"/>
                  </a:cubicBezTo>
                  <a:cubicBezTo>
                    <a:pt x="44778" y="11937"/>
                    <a:pt x="46488" y="12260"/>
                    <a:pt x="47246" y="13502"/>
                  </a:cubicBezTo>
                  <a:cubicBezTo>
                    <a:pt x="48181" y="15066"/>
                    <a:pt x="47068" y="17066"/>
                    <a:pt x="47681" y="18760"/>
                  </a:cubicBezTo>
                  <a:cubicBezTo>
                    <a:pt x="47988" y="19615"/>
                    <a:pt x="48665" y="20244"/>
                    <a:pt x="49520" y="20631"/>
                  </a:cubicBezTo>
                  <a:cubicBezTo>
                    <a:pt x="50165" y="20922"/>
                    <a:pt x="50891" y="21083"/>
                    <a:pt x="51585" y="21115"/>
                  </a:cubicBezTo>
                  <a:cubicBezTo>
                    <a:pt x="53214" y="21164"/>
                    <a:pt x="54795" y="20663"/>
                    <a:pt x="56392" y="20422"/>
                  </a:cubicBezTo>
                  <a:cubicBezTo>
                    <a:pt x="57989" y="20163"/>
                    <a:pt x="59779" y="20163"/>
                    <a:pt x="61053" y="21164"/>
                  </a:cubicBezTo>
                  <a:cubicBezTo>
                    <a:pt x="61747" y="21712"/>
                    <a:pt x="62150" y="22502"/>
                    <a:pt x="62408" y="23357"/>
                  </a:cubicBezTo>
                  <a:cubicBezTo>
                    <a:pt x="62650" y="24180"/>
                    <a:pt x="62779" y="25115"/>
                    <a:pt x="62828" y="25922"/>
                  </a:cubicBezTo>
                  <a:cubicBezTo>
                    <a:pt x="62860" y="26390"/>
                    <a:pt x="62844" y="26809"/>
                    <a:pt x="62779" y="27196"/>
                  </a:cubicBezTo>
                  <a:cubicBezTo>
                    <a:pt x="62683" y="27777"/>
                    <a:pt x="62489" y="28293"/>
                    <a:pt x="62231" y="28874"/>
                  </a:cubicBezTo>
                  <a:cubicBezTo>
                    <a:pt x="61973" y="29438"/>
                    <a:pt x="61618" y="30068"/>
                    <a:pt x="61150" y="30648"/>
                  </a:cubicBezTo>
                  <a:cubicBezTo>
                    <a:pt x="60682" y="31229"/>
                    <a:pt x="60134" y="31777"/>
                    <a:pt x="59553" y="32277"/>
                  </a:cubicBezTo>
                  <a:cubicBezTo>
                    <a:pt x="56343" y="35036"/>
                    <a:pt x="52488" y="37116"/>
                    <a:pt x="48359" y="37923"/>
                  </a:cubicBezTo>
                  <a:cubicBezTo>
                    <a:pt x="45810" y="38439"/>
                    <a:pt x="43133" y="38407"/>
                    <a:pt x="40616" y="37794"/>
                  </a:cubicBezTo>
                  <a:cubicBezTo>
                    <a:pt x="39068" y="37423"/>
                    <a:pt x="37568" y="36810"/>
                    <a:pt x="36180" y="35971"/>
                  </a:cubicBezTo>
                  <a:cubicBezTo>
                    <a:pt x="34180" y="34745"/>
                    <a:pt x="32358" y="33036"/>
                    <a:pt x="30067" y="32632"/>
                  </a:cubicBezTo>
                  <a:cubicBezTo>
                    <a:pt x="28277" y="32326"/>
                    <a:pt x="26470" y="32858"/>
                    <a:pt x="24825" y="33632"/>
                  </a:cubicBezTo>
                  <a:cubicBezTo>
                    <a:pt x="22260" y="34842"/>
                    <a:pt x="19969" y="36568"/>
                    <a:pt x="17518" y="38068"/>
                  </a:cubicBezTo>
                  <a:cubicBezTo>
                    <a:pt x="15082" y="39552"/>
                    <a:pt x="12437" y="40843"/>
                    <a:pt x="9598" y="41117"/>
                  </a:cubicBezTo>
                  <a:cubicBezTo>
                    <a:pt x="6743" y="41391"/>
                    <a:pt x="3710" y="40455"/>
                    <a:pt x="1952" y="38246"/>
                  </a:cubicBezTo>
                  <a:cubicBezTo>
                    <a:pt x="145" y="35987"/>
                    <a:pt x="0" y="32971"/>
                    <a:pt x="436" y="30213"/>
                  </a:cubicBezTo>
                  <a:cubicBezTo>
                    <a:pt x="871" y="27341"/>
                    <a:pt x="1887" y="25245"/>
                    <a:pt x="3355" y="22680"/>
                  </a:cubicBezTo>
                  <a:cubicBezTo>
                    <a:pt x="6291" y="17583"/>
                    <a:pt x="9759" y="12582"/>
                    <a:pt x="13953" y="8421"/>
                  </a:cubicBezTo>
                  <a:cubicBezTo>
                    <a:pt x="16179" y="6227"/>
                    <a:pt x="18598" y="4259"/>
                    <a:pt x="21260" y="2662"/>
                  </a:cubicBezTo>
                  <a:cubicBezTo>
                    <a:pt x="23792" y="1162"/>
                    <a:pt x="26680" y="0"/>
                    <a:pt x="29599" y="388"/>
                  </a:cubicBezTo>
                  <a:cubicBezTo>
                    <a:pt x="32519" y="759"/>
                    <a:pt x="35326" y="3146"/>
                    <a:pt x="35358" y="609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2263300" y="3130700"/>
              <a:ext cx="1414650" cy="929525"/>
            </a:xfrm>
            <a:custGeom>
              <a:avLst/>
              <a:gdLst/>
              <a:ahLst/>
              <a:cxnLst/>
              <a:rect l="l" t="t" r="r" b="b"/>
              <a:pathLst>
                <a:path w="56586" h="37181" fill="none" extrusionOk="0">
                  <a:moveTo>
                    <a:pt x="31696" y="5469"/>
                  </a:moveTo>
                  <a:cubicBezTo>
                    <a:pt x="31745" y="7436"/>
                    <a:pt x="30615" y="9614"/>
                    <a:pt x="31809" y="11179"/>
                  </a:cubicBezTo>
                  <a:cubicBezTo>
                    <a:pt x="32600" y="12227"/>
                    <a:pt x="34084" y="12388"/>
                    <a:pt x="35293" y="12130"/>
                  </a:cubicBezTo>
                  <a:cubicBezTo>
                    <a:pt x="36519" y="11888"/>
                    <a:pt x="37632" y="11308"/>
                    <a:pt x="38890" y="11098"/>
                  </a:cubicBezTo>
                  <a:cubicBezTo>
                    <a:pt x="40132" y="10888"/>
                    <a:pt x="41681" y="11179"/>
                    <a:pt x="42358" y="12259"/>
                  </a:cubicBezTo>
                  <a:cubicBezTo>
                    <a:pt x="43213" y="13647"/>
                    <a:pt x="42278" y="15405"/>
                    <a:pt x="42858" y="16905"/>
                  </a:cubicBezTo>
                  <a:cubicBezTo>
                    <a:pt x="43149" y="17631"/>
                    <a:pt x="43778" y="18179"/>
                    <a:pt x="44536" y="18534"/>
                  </a:cubicBezTo>
                  <a:cubicBezTo>
                    <a:pt x="45117" y="18792"/>
                    <a:pt x="45762" y="18921"/>
                    <a:pt x="46391" y="18954"/>
                  </a:cubicBezTo>
                  <a:cubicBezTo>
                    <a:pt x="47859" y="19002"/>
                    <a:pt x="49278" y="18583"/>
                    <a:pt x="50714" y="18373"/>
                  </a:cubicBezTo>
                  <a:cubicBezTo>
                    <a:pt x="52133" y="18163"/>
                    <a:pt x="53730" y="18179"/>
                    <a:pt x="54859" y="19099"/>
                  </a:cubicBezTo>
                  <a:cubicBezTo>
                    <a:pt x="55505" y="19631"/>
                    <a:pt x="55843" y="20389"/>
                    <a:pt x="56069" y="21196"/>
                  </a:cubicBezTo>
                  <a:cubicBezTo>
                    <a:pt x="56279" y="21970"/>
                    <a:pt x="56392" y="22857"/>
                    <a:pt x="56489" y="23599"/>
                  </a:cubicBezTo>
                  <a:cubicBezTo>
                    <a:pt x="56553" y="24019"/>
                    <a:pt x="56585" y="24390"/>
                    <a:pt x="56553" y="24712"/>
                  </a:cubicBezTo>
                  <a:cubicBezTo>
                    <a:pt x="56521" y="25212"/>
                    <a:pt x="56408" y="25648"/>
                    <a:pt x="56230" y="26164"/>
                  </a:cubicBezTo>
                  <a:cubicBezTo>
                    <a:pt x="56053" y="26680"/>
                    <a:pt x="55763" y="27293"/>
                    <a:pt x="55359" y="27841"/>
                  </a:cubicBezTo>
                  <a:cubicBezTo>
                    <a:pt x="54940" y="28406"/>
                    <a:pt x="54424" y="28938"/>
                    <a:pt x="53892" y="29406"/>
                  </a:cubicBezTo>
                  <a:cubicBezTo>
                    <a:pt x="50988" y="31939"/>
                    <a:pt x="47472" y="33810"/>
                    <a:pt x="43697" y="34519"/>
                  </a:cubicBezTo>
                  <a:cubicBezTo>
                    <a:pt x="41374" y="34939"/>
                    <a:pt x="38939" y="34890"/>
                    <a:pt x="36680" y="34294"/>
                  </a:cubicBezTo>
                  <a:cubicBezTo>
                    <a:pt x="35261" y="33939"/>
                    <a:pt x="33922" y="33358"/>
                    <a:pt x="32664" y="32584"/>
                  </a:cubicBezTo>
                  <a:cubicBezTo>
                    <a:pt x="30857" y="31438"/>
                    <a:pt x="29212" y="29874"/>
                    <a:pt x="27147" y="29487"/>
                  </a:cubicBezTo>
                  <a:cubicBezTo>
                    <a:pt x="25534" y="29164"/>
                    <a:pt x="23905" y="29584"/>
                    <a:pt x="22389" y="30261"/>
                  </a:cubicBezTo>
                  <a:cubicBezTo>
                    <a:pt x="20082" y="31309"/>
                    <a:pt x="18034" y="32858"/>
                    <a:pt x="15840" y="34181"/>
                  </a:cubicBezTo>
                  <a:cubicBezTo>
                    <a:pt x="13663" y="35503"/>
                    <a:pt x="11291" y="36665"/>
                    <a:pt x="8743" y="36923"/>
                  </a:cubicBezTo>
                  <a:cubicBezTo>
                    <a:pt x="6210" y="37181"/>
                    <a:pt x="3517" y="36342"/>
                    <a:pt x="1904" y="34423"/>
                  </a:cubicBezTo>
                  <a:cubicBezTo>
                    <a:pt x="226" y="32422"/>
                    <a:pt x="0" y="29745"/>
                    <a:pt x="339" y="27228"/>
                  </a:cubicBezTo>
                  <a:cubicBezTo>
                    <a:pt x="678" y="24631"/>
                    <a:pt x="1549" y="22680"/>
                    <a:pt x="2871" y="20357"/>
                  </a:cubicBezTo>
                  <a:cubicBezTo>
                    <a:pt x="5484" y="15695"/>
                    <a:pt x="8694" y="11130"/>
                    <a:pt x="12533" y="7404"/>
                  </a:cubicBezTo>
                  <a:cubicBezTo>
                    <a:pt x="14534" y="5469"/>
                    <a:pt x="16695" y="3710"/>
                    <a:pt x="19082" y="2323"/>
                  </a:cubicBezTo>
                  <a:cubicBezTo>
                    <a:pt x="21357" y="1000"/>
                    <a:pt x="23938" y="0"/>
                    <a:pt x="26535" y="355"/>
                  </a:cubicBezTo>
                  <a:cubicBezTo>
                    <a:pt x="29132" y="710"/>
                    <a:pt x="31616" y="2839"/>
                    <a:pt x="31696" y="54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2309675" y="3198050"/>
              <a:ext cx="1258975" cy="823875"/>
            </a:xfrm>
            <a:custGeom>
              <a:avLst/>
              <a:gdLst/>
              <a:ahLst/>
              <a:cxnLst/>
              <a:rect l="l" t="t" r="r" b="b"/>
              <a:pathLst>
                <a:path w="50359" h="32955" fill="none" extrusionOk="0">
                  <a:moveTo>
                    <a:pt x="28018" y="4839"/>
                  </a:moveTo>
                  <a:cubicBezTo>
                    <a:pt x="28099" y="6597"/>
                    <a:pt x="27147" y="8517"/>
                    <a:pt x="28196" y="9888"/>
                  </a:cubicBezTo>
                  <a:cubicBezTo>
                    <a:pt x="28906" y="10824"/>
                    <a:pt x="30180" y="10985"/>
                    <a:pt x="31245" y="10807"/>
                  </a:cubicBezTo>
                  <a:cubicBezTo>
                    <a:pt x="32309" y="10630"/>
                    <a:pt x="33293" y="10162"/>
                    <a:pt x="34406" y="10001"/>
                  </a:cubicBezTo>
                  <a:cubicBezTo>
                    <a:pt x="35503" y="9840"/>
                    <a:pt x="36842" y="10098"/>
                    <a:pt x="37471" y="11049"/>
                  </a:cubicBezTo>
                  <a:cubicBezTo>
                    <a:pt x="38261" y="12243"/>
                    <a:pt x="37487" y="13759"/>
                    <a:pt x="38052" y="15050"/>
                  </a:cubicBezTo>
                  <a:cubicBezTo>
                    <a:pt x="38310" y="15679"/>
                    <a:pt x="38874" y="16147"/>
                    <a:pt x="39552" y="16437"/>
                  </a:cubicBezTo>
                  <a:cubicBezTo>
                    <a:pt x="40068" y="16663"/>
                    <a:pt x="40632" y="16792"/>
                    <a:pt x="41197" y="16808"/>
                  </a:cubicBezTo>
                  <a:cubicBezTo>
                    <a:pt x="42487" y="16856"/>
                    <a:pt x="43762" y="16502"/>
                    <a:pt x="45020" y="16340"/>
                  </a:cubicBezTo>
                  <a:cubicBezTo>
                    <a:pt x="46278" y="16179"/>
                    <a:pt x="47681" y="16211"/>
                    <a:pt x="48665" y="17050"/>
                  </a:cubicBezTo>
                  <a:cubicBezTo>
                    <a:pt x="49262" y="17550"/>
                    <a:pt x="49520" y="18292"/>
                    <a:pt x="49714" y="19034"/>
                  </a:cubicBezTo>
                  <a:cubicBezTo>
                    <a:pt x="49891" y="19776"/>
                    <a:pt x="50004" y="20615"/>
                    <a:pt x="50165" y="21276"/>
                  </a:cubicBezTo>
                  <a:cubicBezTo>
                    <a:pt x="50246" y="21663"/>
                    <a:pt x="50311" y="21970"/>
                    <a:pt x="50327" y="22244"/>
                  </a:cubicBezTo>
                  <a:cubicBezTo>
                    <a:pt x="50359" y="22647"/>
                    <a:pt x="50327" y="23002"/>
                    <a:pt x="50230" y="23470"/>
                  </a:cubicBezTo>
                  <a:cubicBezTo>
                    <a:pt x="50133" y="23938"/>
                    <a:pt x="49923" y="24518"/>
                    <a:pt x="49552" y="25067"/>
                  </a:cubicBezTo>
                  <a:cubicBezTo>
                    <a:pt x="49198" y="25599"/>
                    <a:pt x="48730" y="26099"/>
                    <a:pt x="48230" y="26551"/>
                  </a:cubicBezTo>
                  <a:cubicBezTo>
                    <a:pt x="45633" y="28857"/>
                    <a:pt x="42423" y="30519"/>
                    <a:pt x="39019" y="31100"/>
                  </a:cubicBezTo>
                  <a:cubicBezTo>
                    <a:pt x="36922" y="31471"/>
                    <a:pt x="34745" y="31390"/>
                    <a:pt x="32729" y="30809"/>
                  </a:cubicBezTo>
                  <a:cubicBezTo>
                    <a:pt x="31470" y="30454"/>
                    <a:pt x="30261" y="29922"/>
                    <a:pt x="29148" y="29196"/>
                  </a:cubicBezTo>
                  <a:cubicBezTo>
                    <a:pt x="27551" y="28148"/>
                    <a:pt x="26067" y="26728"/>
                    <a:pt x="24244" y="26325"/>
                  </a:cubicBezTo>
                  <a:cubicBezTo>
                    <a:pt x="22792" y="26018"/>
                    <a:pt x="21324" y="26341"/>
                    <a:pt x="19953" y="26922"/>
                  </a:cubicBezTo>
                  <a:cubicBezTo>
                    <a:pt x="17905" y="27793"/>
                    <a:pt x="16098" y="29132"/>
                    <a:pt x="14163" y="30293"/>
                  </a:cubicBezTo>
                  <a:cubicBezTo>
                    <a:pt x="12227" y="31454"/>
                    <a:pt x="10130" y="32471"/>
                    <a:pt x="7904" y="32713"/>
                  </a:cubicBezTo>
                  <a:cubicBezTo>
                    <a:pt x="5662" y="32955"/>
                    <a:pt x="3307" y="32245"/>
                    <a:pt x="1855" y="30616"/>
                  </a:cubicBezTo>
                  <a:cubicBezTo>
                    <a:pt x="290" y="28874"/>
                    <a:pt x="0" y="26502"/>
                    <a:pt x="242" y="24260"/>
                  </a:cubicBezTo>
                  <a:cubicBezTo>
                    <a:pt x="484" y="21937"/>
                    <a:pt x="1226" y="20147"/>
                    <a:pt x="2371" y="18050"/>
                  </a:cubicBezTo>
                  <a:cubicBezTo>
                    <a:pt x="4678" y="13824"/>
                    <a:pt x="7630" y="9711"/>
                    <a:pt x="11114" y="6388"/>
                  </a:cubicBezTo>
                  <a:cubicBezTo>
                    <a:pt x="12904" y="4694"/>
                    <a:pt x="14808" y="3178"/>
                    <a:pt x="16905" y="1984"/>
                  </a:cubicBezTo>
                  <a:cubicBezTo>
                    <a:pt x="18921" y="855"/>
                    <a:pt x="21195" y="0"/>
                    <a:pt x="23486" y="339"/>
                  </a:cubicBezTo>
                  <a:cubicBezTo>
                    <a:pt x="25744" y="678"/>
                    <a:pt x="27922" y="2533"/>
                    <a:pt x="28018" y="483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2445975" y="3400875"/>
              <a:ext cx="811775" cy="525875"/>
            </a:xfrm>
            <a:custGeom>
              <a:avLst/>
              <a:gdLst/>
              <a:ahLst/>
              <a:cxnLst/>
              <a:rect l="l" t="t" r="r" b="b"/>
              <a:pathLst>
                <a:path w="32471" h="21035" fill="none" extrusionOk="0">
                  <a:moveTo>
                    <a:pt x="17114" y="2969"/>
                  </a:moveTo>
                  <a:cubicBezTo>
                    <a:pt x="17260" y="4033"/>
                    <a:pt x="16889" y="5162"/>
                    <a:pt x="17502" y="6001"/>
                  </a:cubicBezTo>
                  <a:cubicBezTo>
                    <a:pt x="17921" y="6582"/>
                    <a:pt x="18631" y="6775"/>
                    <a:pt x="19211" y="6792"/>
                  </a:cubicBezTo>
                  <a:cubicBezTo>
                    <a:pt x="19824" y="6808"/>
                    <a:pt x="20405" y="6679"/>
                    <a:pt x="21050" y="6679"/>
                  </a:cubicBezTo>
                  <a:cubicBezTo>
                    <a:pt x="21695" y="6679"/>
                    <a:pt x="22486" y="6856"/>
                    <a:pt x="22937" y="7388"/>
                  </a:cubicBezTo>
                  <a:cubicBezTo>
                    <a:pt x="23470" y="8018"/>
                    <a:pt x="23244" y="8792"/>
                    <a:pt x="23712" y="9453"/>
                  </a:cubicBezTo>
                  <a:cubicBezTo>
                    <a:pt x="23921" y="9776"/>
                    <a:pt x="24276" y="10018"/>
                    <a:pt x="24696" y="10163"/>
                  </a:cubicBezTo>
                  <a:cubicBezTo>
                    <a:pt x="25018" y="10260"/>
                    <a:pt x="25373" y="10324"/>
                    <a:pt x="25712" y="10340"/>
                  </a:cubicBezTo>
                  <a:cubicBezTo>
                    <a:pt x="26518" y="10389"/>
                    <a:pt x="27293" y="10227"/>
                    <a:pt x="28051" y="10211"/>
                  </a:cubicBezTo>
                  <a:cubicBezTo>
                    <a:pt x="28825" y="10195"/>
                    <a:pt x="29664" y="10292"/>
                    <a:pt x="30196" y="10856"/>
                  </a:cubicBezTo>
                  <a:cubicBezTo>
                    <a:pt x="30616" y="11308"/>
                    <a:pt x="30680" y="11953"/>
                    <a:pt x="30777" y="12582"/>
                  </a:cubicBezTo>
                  <a:cubicBezTo>
                    <a:pt x="30857" y="13195"/>
                    <a:pt x="30987" y="13889"/>
                    <a:pt x="31277" y="14341"/>
                  </a:cubicBezTo>
                  <a:cubicBezTo>
                    <a:pt x="31438" y="14583"/>
                    <a:pt x="31616" y="14712"/>
                    <a:pt x="31777" y="14825"/>
                  </a:cubicBezTo>
                  <a:cubicBezTo>
                    <a:pt x="31987" y="14970"/>
                    <a:pt x="32180" y="15067"/>
                    <a:pt x="32325" y="15373"/>
                  </a:cubicBezTo>
                  <a:cubicBezTo>
                    <a:pt x="32471" y="15679"/>
                    <a:pt x="32471" y="16196"/>
                    <a:pt x="32277" y="16680"/>
                  </a:cubicBezTo>
                  <a:cubicBezTo>
                    <a:pt x="32083" y="17163"/>
                    <a:pt x="31745" y="17615"/>
                    <a:pt x="31341" y="17986"/>
                  </a:cubicBezTo>
                  <a:cubicBezTo>
                    <a:pt x="29664" y="19599"/>
                    <a:pt x="27422" y="20631"/>
                    <a:pt x="25131" y="20873"/>
                  </a:cubicBezTo>
                  <a:cubicBezTo>
                    <a:pt x="23712" y="21035"/>
                    <a:pt x="22276" y="20857"/>
                    <a:pt x="20970" y="20341"/>
                  </a:cubicBezTo>
                  <a:cubicBezTo>
                    <a:pt x="20179" y="20035"/>
                    <a:pt x="19421" y="19583"/>
                    <a:pt x="18711" y="19051"/>
                  </a:cubicBezTo>
                  <a:cubicBezTo>
                    <a:pt x="17695" y="18276"/>
                    <a:pt x="16743" y="17293"/>
                    <a:pt x="15582" y="16889"/>
                  </a:cubicBezTo>
                  <a:cubicBezTo>
                    <a:pt x="14663" y="16567"/>
                    <a:pt x="13711" y="16567"/>
                    <a:pt x="12759" y="16857"/>
                  </a:cubicBezTo>
                  <a:cubicBezTo>
                    <a:pt x="11501" y="17244"/>
                    <a:pt x="10388" y="18002"/>
                    <a:pt x="9211" y="18664"/>
                  </a:cubicBezTo>
                  <a:cubicBezTo>
                    <a:pt x="8033" y="19309"/>
                    <a:pt x="6791" y="19922"/>
                    <a:pt x="5468" y="20115"/>
                  </a:cubicBezTo>
                  <a:cubicBezTo>
                    <a:pt x="4146" y="20309"/>
                    <a:pt x="2775" y="19970"/>
                    <a:pt x="1791" y="19180"/>
                  </a:cubicBezTo>
                  <a:cubicBezTo>
                    <a:pt x="597" y="18228"/>
                    <a:pt x="97" y="16825"/>
                    <a:pt x="49" y="15325"/>
                  </a:cubicBezTo>
                  <a:cubicBezTo>
                    <a:pt x="0" y="13824"/>
                    <a:pt x="339" y="12502"/>
                    <a:pt x="1016" y="11082"/>
                  </a:cubicBezTo>
                  <a:cubicBezTo>
                    <a:pt x="2355" y="8211"/>
                    <a:pt x="4533" y="5404"/>
                    <a:pt x="6952" y="3356"/>
                  </a:cubicBezTo>
                  <a:cubicBezTo>
                    <a:pt x="8081" y="2420"/>
                    <a:pt x="9243" y="1565"/>
                    <a:pt x="10501" y="969"/>
                  </a:cubicBezTo>
                  <a:cubicBezTo>
                    <a:pt x="11727" y="372"/>
                    <a:pt x="13066" y="1"/>
                    <a:pt x="14405" y="275"/>
                  </a:cubicBezTo>
                  <a:cubicBezTo>
                    <a:pt x="15695" y="549"/>
                    <a:pt x="16921" y="1614"/>
                    <a:pt x="17114" y="29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2487500" y="3468225"/>
              <a:ext cx="670650" cy="438775"/>
            </a:xfrm>
            <a:custGeom>
              <a:avLst/>
              <a:gdLst/>
              <a:ahLst/>
              <a:cxnLst/>
              <a:rect l="l" t="t" r="r" b="b"/>
              <a:pathLst>
                <a:path w="26826" h="17551" fill="none" extrusionOk="0">
                  <a:moveTo>
                    <a:pt x="13631" y="2356"/>
                  </a:moveTo>
                  <a:cubicBezTo>
                    <a:pt x="13808" y="3194"/>
                    <a:pt x="13631" y="4049"/>
                    <a:pt x="14082" y="4711"/>
                  </a:cubicBezTo>
                  <a:cubicBezTo>
                    <a:pt x="14421" y="5194"/>
                    <a:pt x="14921" y="5388"/>
                    <a:pt x="15373" y="5469"/>
                  </a:cubicBezTo>
                  <a:cubicBezTo>
                    <a:pt x="15824" y="5549"/>
                    <a:pt x="16260" y="5533"/>
                    <a:pt x="16760" y="5582"/>
                  </a:cubicBezTo>
                  <a:cubicBezTo>
                    <a:pt x="17244" y="5630"/>
                    <a:pt x="17857" y="5791"/>
                    <a:pt x="18244" y="6178"/>
                  </a:cubicBezTo>
                  <a:cubicBezTo>
                    <a:pt x="18696" y="6614"/>
                    <a:pt x="18647" y="7146"/>
                    <a:pt x="19083" y="7598"/>
                  </a:cubicBezTo>
                  <a:cubicBezTo>
                    <a:pt x="19292" y="7808"/>
                    <a:pt x="19567" y="7985"/>
                    <a:pt x="19922" y="8082"/>
                  </a:cubicBezTo>
                  <a:cubicBezTo>
                    <a:pt x="20164" y="8146"/>
                    <a:pt x="20454" y="8195"/>
                    <a:pt x="20728" y="8211"/>
                  </a:cubicBezTo>
                  <a:cubicBezTo>
                    <a:pt x="21357" y="8243"/>
                    <a:pt x="21970" y="8162"/>
                    <a:pt x="22551" y="8179"/>
                  </a:cubicBezTo>
                  <a:cubicBezTo>
                    <a:pt x="23164" y="8211"/>
                    <a:pt x="23809" y="8324"/>
                    <a:pt x="24196" y="8808"/>
                  </a:cubicBezTo>
                  <a:cubicBezTo>
                    <a:pt x="24567" y="9243"/>
                    <a:pt x="24567" y="9856"/>
                    <a:pt x="24632" y="10437"/>
                  </a:cubicBezTo>
                  <a:cubicBezTo>
                    <a:pt x="24680" y="11001"/>
                    <a:pt x="24793" y="11663"/>
                    <a:pt x="25148" y="12018"/>
                  </a:cubicBezTo>
                  <a:cubicBezTo>
                    <a:pt x="25341" y="12227"/>
                    <a:pt x="25551" y="12308"/>
                    <a:pt x="25745" y="12356"/>
                  </a:cubicBezTo>
                  <a:cubicBezTo>
                    <a:pt x="26035" y="12421"/>
                    <a:pt x="26293" y="12437"/>
                    <a:pt x="26519" y="12679"/>
                  </a:cubicBezTo>
                  <a:cubicBezTo>
                    <a:pt x="26761" y="12937"/>
                    <a:pt x="26825" y="13437"/>
                    <a:pt x="26680" y="13889"/>
                  </a:cubicBezTo>
                  <a:cubicBezTo>
                    <a:pt x="26551" y="14357"/>
                    <a:pt x="26245" y="14776"/>
                    <a:pt x="25874" y="15147"/>
                  </a:cubicBezTo>
                  <a:cubicBezTo>
                    <a:pt x="24503" y="16518"/>
                    <a:pt x="22599" y="17341"/>
                    <a:pt x="20664" y="17470"/>
                  </a:cubicBezTo>
                  <a:cubicBezTo>
                    <a:pt x="19486" y="17550"/>
                    <a:pt x="18276" y="17357"/>
                    <a:pt x="17212" y="16857"/>
                  </a:cubicBezTo>
                  <a:cubicBezTo>
                    <a:pt x="16566" y="16550"/>
                    <a:pt x="15970" y="16147"/>
                    <a:pt x="15389" y="15663"/>
                  </a:cubicBezTo>
                  <a:cubicBezTo>
                    <a:pt x="14566" y="14970"/>
                    <a:pt x="13792" y="14147"/>
                    <a:pt x="12873" y="13744"/>
                  </a:cubicBezTo>
                  <a:cubicBezTo>
                    <a:pt x="12131" y="13405"/>
                    <a:pt x="11340" y="13324"/>
                    <a:pt x="10534" y="13502"/>
                  </a:cubicBezTo>
                  <a:cubicBezTo>
                    <a:pt x="9534" y="13744"/>
                    <a:pt x="8663" y="14292"/>
                    <a:pt x="7727" y="14776"/>
                  </a:cubicBezTo>
                  <a:cubicBezTo>
                    <a:pt x="6808" y="15260"/>
                    <a:pt x="5840" y="15728"/>
                    <a:pt x="4824" y="15921"/>
                  </a:cubicBezTo>
                  <a:cubicBezTo>
                    <a:pt x="3791" y="16099"/>
                    <a:pt x="2759" y="15889"/>
                    <a:pt x="1936" y="15373"/>
                  </a:cubicBezTo>
                  <a:cubicBezTo>
                    <a:pt x="855" y="14679"/>
                    <a:pt x="291" y="13598"/>
                    <a:pt x="146" y="12356"/>
                  </a:cubicBezTo>
                  <a:cubicBezTo>
                    <a:pt x="1" y="11114"/>
                    <a:pt x="210" y="9953"/>
                    <a:pt x="710" y="8775"/>
                  </a:cubicBezTo>
                  <a:cubicBezTo>
                    <a:pt x="1743" y="6340"/>
                    <a:pt x="3662" y="3969"/>
                    <a:pt x="5727" y="2339"/>
                  </a:cubicBezTo>
                  <a:cubicBezTo>
                    <a:pt x="6630" y="1646"/>
                    <a:pt x="7550" y="1033"/>
                    <a:pt x="8517" y="630"/>
                  </a:cubicBezTo>
                  <a:cubicBezTo>
                    <a:pt x="9485" y="226"/>
                    <a:pt x="10518" y="0"/>
                    <a:pt x="11534" y="259"/>
                  </a:cubicBezTo>
                  <a:cubicBezTo>
                    <a:pt x="12502" y="501"/>
                    <a:pt x="13421" y="1307"/>
                    <a:pt x="13631" y="235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2529450" y="3535575"/>
              <a:ext cx="528675" cy="352075"/>
            </a:xfrm>
            <a:custGeom>
              <a:avLst/>
              <a:gdLst/>
              <a:ahLst/>
              <a:cxnLst/>
              <a:rect l="l" t="t" r="r" b="b"/>
              <a:pathLst>
                <a:path w="21147" h="14083" fill="none" extrusionOk="0">
                  <a:moveTo>
                    <a:pt x="10146" y="1742"/>
                  </a:moveTo>
                  <a:cubicBezTo>
                    <a:pt x="10340" y="2339"/>
                    <a:pt x="10356" y="2952"/>
                    <a:pt x="10662" y="3436"/>
                  </a:cubicBezTo>
                  <a:cubicBezTo>
                    <a:pt x="10888" y="3791"/>
                    <a:pt x="11211" y="4001"/>
                    <a:pt x="11501" y="4146"/>
                  </a:cubicBezTo>
                  <a:cubicBezTo>
                    <a:pt x="11808" y="4291"/>
                    <a:pt x="12098" y="4388"/>
                    <a:pt x="12453" y="4485"/>
                  </a:cubicBezTo>
                  <a:cubicBezTo>
                    <a:pt x="12791" y="4597"/>
                    <a:pt x="13195" y="4726"/>
                    <a:pt x="13533" y="4952"/>
                  </a:cubicBezTo>
                  <a:cubicBezTo>
                    <a:pt x="13888" y="5210"/>
                    <a:pt x="14034" y="5501"/>
                    <a:pt x="14453" y="5743"/>
                  </a:cubicBezTo>
                  <a:cubicBezTo>
                    <a:pt x="14630" y="5856"/>
                    <a:pt x="14840" y="5936"/>
                    <a:pt x="15098" y="5985"/>
                  </a:cubicBezTo>
                  <a:cubicBezTo>
                    <a:pt x="15292" y="6017"/>
                    <a:pt x="15501" y="6049"/>
                    <a:pt x="15695" y="6049"/>
                  </a:cubicBezTo>
                  <a:cubicBezTo>
                    <a:pt x="16163" y="6081"/>
                    <a:pt x="16614" y="6081"/>
                    <a:pt x="17034" y="6146"/>
                  </a:cubicBezTo>
                  <a:cubicBezTo>
                    <a:pt x="17469" y="6227"/>
                    <a:pt x="17921" y="6372"/>
                    <a:pt x="18179" y="6743"/>
                  </a:cubicBezTo>
                  <a:cubicBezTo>
                    <a:pt x="18486" y="7178"/>
                    <a:pt x="18437" y="7743"/>
                    <a:pt x="18453" y="8275"/>
                  </a:cubicBezTo>
                  <a:cubicBezTo>
                    <a:pt x="18469" y="8807"/>
                    <a:pt x="18598" y="9420"/>
                    <a:pt x="18986" y="9711"/>
                  </a:cubicBezTo>
                  <a:cubicBezTo>
                    <a:pt x="19211" y="9872"/>
                    <a:pt x="19453" y="9888"/>
                    <a:pt x="19695" y="9888"/>
                  </a:cubicBezTo>
                  <a:cubicBezTo>
                    <a:pt x="20050" y="9872"/>
                    <a:pt x="20389" y="9791"/>
                    <a:pt x="20695" y="9985"/>
                  </a:cubicBezTo>
                  <a:cubicBezTo>
                    <a:pt x="21018" y="10195"/>
                    <a:pt x="21147" y="10662"/>
                    <a:pt x="21066" y="11114"/>
                  </a:cubicBezTo>
                  <a:cubicBezTo>
                    <a:pt x="20986" y="11550"/>
                    <a:pt x="20711" y="11953"/>
                    <a:pt x="20389" y="12292"/>
                  </a:cubicBezTo>
                  <a:cubicBezTo>
                    <a:pt x="19308" y="13421"/>
                    <a:pt x="17727" y="14050"/>
                    <a:pt x="16179" y="14066"/>
                  </a:cubicBezTo>
                  <a:cubicBezTo>
                    <a:pt x="15211" y="14082"/>
                    <a:pt x="14259" y="13856"/>
                    <a:pt x="13437" y="13372"/>
                  </a:cubicBezTo>
                  <a:cubicBezTo>
                    <a:pt x="12953" y="13082"/>
                    <a:pt x="12485" y="12711"/>
                    <a:pt x="12050" y="12292"/>
                  </a:cubicBezTo>
                  <a:cubicBezTo>
                    <a:pt x="11420" y="11695"/>
                    <a:pt x="10840" y="11001"/>
                    <a:pt x="10130" y="10598"/>
                  </a:cubicBezTo>
                  <a:cubicBezTo>
                    <a:pt x="9565" y="10259"/>
                    <a:pt x="8936" y="10082"/>
                    <a:pt x="8275" y="10162"/>
                  </a:cubicBezTo>
                  <a:cubicBezTo>
                    <a:pt x="7549" y="10243"/>
                    <a:pt x="6904" y="10582"/>
                    <a:pt x="6226" y="10904"/>
                  </a:cubicBezTo>
                  <a:cubicBezTo>
                    <a:pt x="5565" y="11227"/>
                    <a:pt x="4872" y="11550"/>
                    <a:pt x="4162" y="11727"/>
                  </a:cubicBezTo>
                  <a:cubicBezTo>
                    <a:pt x="3436" y="11888"/>
                    <a:pt x="2694" y="11824"/>
                    <a:pt x="2065" y="11566"/>
                  </a:cubicBezTo>
                  <a:cubicBezTo>
                    <a:pt x="1065" y="11163"/>
                    <a:pt x="468" y="10372"/>
                    <a:pt x="226" y="9388"/>
                  </a:cubicBezTo>
                  <a:cubicBezTo>
                    <a:pt x="0" y="8420"/>
                    <a:pt x="65" y="7404"/>
                    <a:pt x="403" y="6452"/>
                  </a:cubicBezTo>
                  <a:cubicBezTo>
                    <a:pt x="1113" y="4452"/>
                    <a:pt x="2758" y="2517"/>
                    <a:pt x="4501" y="1339"/>
                  </a:cubicBezTo>
                  <a:cubicBezTo>
                    <a:pt x="5162" y="887"/>
                    <a:pt x="5839" y="500"/>
                    <a:pt x="6533" y="291"/>
                  </a:cubicBezTo>
                  <a:cubicBezTo>
                    <a:pt x="7227" y="65"/>
                    <a:pt x="7952" y="0"/>
                    <a:pt x="8646" y="242"/>
                  </a:cubicBezTo>
                  <a:cubicBezTo>
                    <a:pt x="9307" y="452"/>
                    <a:pt x="9904" y="1016"/>
                    <a:pt x="10146" y="172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2170950" y="2995600"/>
              <a:ext cx="1728375" cy="1140450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2356050" y="3265800"/>
              <a:ext cx="1106150" cy="718625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2402000" y="3333525"/>
              <a:ext cx="957775" cy="613000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2564125" y="3594850"/>
              <a:ext cx="394400" cy="285525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2170950" y="2995600"/>
              <a:ext cx="1728375" cy="1140450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2356050" y="3265800"/>
              <a:ext cx="1106150" cy="718625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402000" y="3333525"/>
              <a:ext cx="957775" cy="613000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2564125" y="3594850"/>
              <a:ext cx="394400" cy="285525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rgbClr val="141414"/>
            </a:gs>
            <a:gs pos="67000">
              <a:srgbClr val="221917"/>
            </a:gs>
            <a:gs pos="89000">
              <a:srgbClr val="6F2C1E"/>
            </a:gs>
            <a:gs pos="100000">
              <a:srgbClr val="BC3F25"/>
            </a:gs>
          </a:gsLst>
          <a:lin ang="2698631" scaled="0"/>
        </a:gra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9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9"/>
          <p:cNvSpPr txBox="1">
            <a:spLocks noGrp="1"/>
          </p:cNvSpPr>
          <p:nvPr>
            <p:ph type="subTitle" idx="1"/>
          </p:nvPr>
        </p:nvSpPr>
        <p:spPr>
          <a:xfrm>
            <a:off x="713224" y="297475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1" name="Google Shape;411;p9"/>
          <p:cNvGrpSpPr/>
          <p:nvPr/>
        </p:nvGrpSpPr>
        <p:grpSpPr>
          <a:xfrm rot="10800000">
            <a:off x="6030820" y="-195462"/>
            <a:ext cx="3593246" cy="2356597"/>
            <a:chOff x="2075775" y="2860500"/>
            <a:chExt cx="2059875" cy="1350950"/>
          </a:xfrm>
        </p:grpSpPr>
        <p:sp>
          <p:nvSpPr>
            <p:cNvPr id="412" name="Google Shape;412;p9"/>
            <p:cNvSpPr/>
            <p:nvPr/>
          </p:nvSpPr>
          <p:spPr>
            <a:xfrm>
              <a:off x="2075775" y="2860500"/>
              <a:ext cx="2059875" cy="1350950"/>
            </a:xfrm>
            <a:custGeom>
              <a:avLst/>
              <a:gdLst/>
              <a:ahLst/>
              <a:cxnLst/>
              <a:rect l="l" t="t" r="r" b="b"/>
              <a:pathLst>
                <a:path w="82395" h="54038" fill="none" extrusionOk="0">
                  <a:moveTo>
                    <a:pt x="27858" y="3695"/>
                  </a:moveTo>
                  <a:cubicBezTo>
                    <a:pt x="31180" y="1630"/>
                    <a:pt x="34987" y="1"/>
                    <a:pt x="38875" y="453"/>
                  </a:cubicBezTo>
                  <a:cubicBezTo>
                    <a:pt x="42746" y="888"/>
                    <a:pt x="46504" y="4050"/>
                    <a:pt x="46456" y="7953"/>
                  </a:cubicBezTo>
                  <a:cubicBezTo>
                    <a:pt x="46424" y="10841"/>
                    <a:pt x="44520" y="14083"/>
                    <a:pt x="46295" y="16341"/>
                  </a:cubicBezTo>
                  <a:cubicBezTo>
                    <a:pt x="47472" y="17857"/>
                    <a:pt x="49730" y="17986"/>
                    <a:pt x="51553" y="17470"/>
                  </a:cubicBezTo>
                  <a:cubicBezTo>
                    <a:pt x="53392" y="16970"/>
                    <a:pt x="55053" y="15938"/>
                    <a:pt x="56908" y="15518"/>
                  </a:cubicBezTo>
                  <a:cubicBezTo>
                    <a:pt x="58763" y="15083"/>
                    <a:pt x="61054" y="15486"/>
                    <a:pt x="61973" y="17148"/>
                  </a:cubicBezTo>
                  <a:cubicBezTo>
                    <a:pt x="63167" y="19277"/>
                    <a:pt x="61489" y="22019"/>
                    <a:pt x="62199" y="24342"/>
                  </a:cubicBezTo>
                  <a:cubicBezTo>
                    <a:pt x="62828" y="26390"/>
                    <a:pt x="65119" y="27487"/>
                    <a:pt x="67248" y="27552"/>
                  </a:cubicBezTo>
                  <a:cubicBezTo>
                    <a:pt x="69377" y="27632"/>
                    <a:pt x="71458" y="26923"/>
                    <a:pt x="73555" y="26535"/>
                  </a:cubicBezTo>
                  <a:cubicBezTo>
                    <a:pt x="75636" y="26132"/>
                    <a:pt x="77975" y="26100"/>
                    <a:pt x="79717" y="27342"/>
                  </a:cubicBezTo>
                  <a:cubicBezTo>
                    <a:pt x="81894" y="28907"/>
                    <a:pt x="82394" y="32084"/>
                    <a:pt x="81523" y="34601"/>
                  </a:cubicBezTo>
                  <a:cubicBezTo>
                    <a:pt x="80652" y="37133"/>
                    <a:pt x="78668" y="39117"/>
                    <a:pt x="76620" y="40827"/>
                  </a:cubicBezTo>
                  <a:cubicBezTo>
                    <a:pt x="72490" y="44263"/>
                    <a:pt x="67683" y="47005"/>
                    <a:pt x="62441" y="48150"/>
                  </a:cubicBezTo>
                  <a:cubicBezTo>
                    <a:pt x="57183" y="49312"/>
                    <a:pt x="51472" y="48779"/>
                    <a:pt x="46811" y="46118"/>
                  </a:cubicBezTo>
                  <a:cubicBezTo>
                    <a:pt x="44230" y="44634"/>
                    <a:pt x="41859" y="42472"/>
                    <a:pt x="38907" y="42085"/>
                  </a:cubicBezTo>
                  <a:cubicBezTo>
                    <a:pt x="36584" y="41779"/>
                    <a:pt x="34277" y="42617"/>
                    <a:pt x="32213" y="43682"/>
                  </a:cubicBezTo>
                  <a:cubicBezTo>
                    <a:pt x="28858" y="45392"/>
                    <a:pt x="25841" y="47699"/>
                    <a:pt x="22648" y="49699"/>
                  </a:cubicBezTo>
                  <a:cubicBezTo>
                    <a:pt x="19454" y="51683"/>
                    <a:pt x="15970" y="53409"/>
                    <a:pt x="12211" y="53715"/>
                  </a:cubicBezTo>
                  <a:cubicBezTo>
                    <a:pt x="8453" y="54038"/>
                    <a:pt x="4388" y="52731"/>
                    <a:pt x="2194" y="49666"/>
                  </a:cubicBezTo>
                  <a:cubicBezTo>
                    <a:pt x="1" y="46618"/>
                    <a:pt x="97" y="42650"/>
                    <a:pt x="807" y="39133"/>
                  </a:cubicBezTo>
                  <a:cubicBezTo>
                    <a:pt x="1549" y="35456"/>
                    <a:pt x="2952" y="32875"/>
                    <a:pt x="4904" y="29633"/>
                  </a:cubicBezTo>
                  <a:cubicBezTo>
                    <a:pt x="8808" y="23196"/>
                    <a:pt x="13034" y="16857"/>
                    <a:pt x="18292" y="11454"/>
                  </a:cubicBezTo>
                  <a:cubicBezTo>
                    <a:pt x="21164" y="8502"/>
                    <a:pt x="24341" y="5856"/>
                    <a:pt x="27858" y="367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2123775" y="2927850"/>
              <a:ext cx="1888875" cy="1245700"/>
            </a:xfrm>
            <a:custGeom>
              <a:avLst/>
              <a:gdLst/>
              <a:ahLst/>
              <a:cxnLst/>
              <a:rect l="l" t="t" r="r" b="b"/>
              <a:pathLst>
                <a:path w="75555" h="49828" fill="none" extrusionOk="0">
                  <a:moveTo>
                    <a:pt x="42729" y="7340"/>
                  </a:moveTo>
                  <a:cubicBezTo>
                    <a:pt x="42713" y="10002"/>
                    <a:pt x="41003" y="12970"/>
                    <a:pt x="42632" y="15067"/>
                  </a:cubicBezTo>
                  <a:cubicBezTo>
                    <a:pt x="43697" y="16454"/>
                    <a:pt x="45762" y="16599"/>
                    <a:pt x="47439" y="16147"/>
                  </a:cubicBezTo>
                  <a:cubicBezTo>
                    <a:pt x="49117" y="15696"/>
                    <a:pt x="50649" y="14776"/>
                    <a:pt x="52359" y="14405"/>
                  </a:cubicBezTo>
                  <a:cubicBezTo>
                    <a:pt x="54069" y="14034"/>
                    <a:pt x="56150" y="14421"/>
                    <a:pt x="57021" y="15938"/>
                  </a:cubicBezTo>
                  <a:cubicBezTo>
                    <a:pt x="58134" y="17873"/>
                    <a:pt x="56634" y="20373"/>
                    <a:pt x="57327" y="22487"/>
                  </a:cubicBezTo>
                  <a:cubicBezTo>
                    <a:pt x="57650" y="23535"/>
                    <a:pt x="58489" y="24325"/>
                    <a:pt x="59505" y="24809"/>
                  </a:cubicBezTo>
                  <a:cubicBezTo>
                    <a:pt x="60263" y="25180"/>
                    <a:pt x="61150" y="25390"/>
                    <a:pt x="61989" y="25406"/>
                  </a:cubicBezTo>
                  <a:cubicBezTo>
                    <a:pt x="63957" y="25471"/>
                    <a:pt x="65860" y="24842"/>
                    <a:pt x="67796" y="24503"/>
                  </a:cubicBezTo>
                  <a:cubicBezTo>
                    <a:pt x="69715" y="24148"/>
                    <a:pt x="71877" y="24132"/>
                    <a:pt x="73458" y="25293"/>
                  </a:cubicBezTo>
                  <a:cubicBezTo>
                    <a:pt x="74264" y="25890"/>
                    <a:pt x="74796" y="26729"/>
                    <a:pt x="75119" y="27664"/>
                  </a:cubicBezTo>
                  <a:cubicBezTo>
                    <a:pt x="75425" y="28584"/>
                    <a:pt x="75554" y="29584"/>
                    <a:pt x="75506" y="30552"/>
                  </a:cubicBezTo>
                  <a:cubicBezTo>
                    <a:pt x="75474" y="31116"/>
                    <a:pt x="75393" y="31649"/>
                    <a:pt x="75232" y="32149"/>
                  </a:cubicBezTo>
                  <a:cubicBezTo>
                    <a:pt x="75006" y="32891"/>
                    <a:pt x="74667" y="33584"/>
                    <a:pt x="74248" y="34262"/>
                  </a:cubicBezTo>
                  <a:cubicBezTo>
                    <a:pt x="73829" y="34955"/>
                    <a:pt x="73329" y="35617"/>
                    <a:pt x="72748" y="36230"/>
                  </a:cubicBezTo>
                  <a:cubicBezTo>
                    <a:pt x="72167" y="36859"/>
                    <a:pt x="71538" y="37439"/>
                    <a:pt x="70893" y="37988"/>
                  </a:cubicBezTo>
                  <a:cubicBezTo>
                    <a:pt x="67054" y="41182"/>
                    <a:pt x="62586" y="43714"/>
                    <a:pt x="57698" y="44746"/>
                  </a:cubicBezTo>
                  <a:cubicBezTo>
                    <a:pt x="54698" y="45392"/>
                    <a:pt x="51536" y="45440"/>
                    <a:pt x="48536" y="44779"/>
                  </a:cubicBezTo>
                  <a:cubicBezTo>
                    <a:pt x="46681" y="44375"/>
                    <a:pt x="44875" y="43698"/>
                    <a:pt x="43229" y="42730"/>
                  </a:cubicBezTo>
                  <a:cubicBezTo>
                    <a:pt x="40842" y="41343"/>
                    <a:pt x="38648" y="39327"/>
                    <a:pt x="35922" y="38940"/>
                  </a:cubicBezTo>
                  <a:cubicBezTo>
                    <a:pt x="33777" y="38633"/>
                    <a:pt x="31632" y="39375"/>
                    <a:pt x="29712" y="40343"/>
                  </a:cubicBezTo>
                  <a:cubicBezTo>
                    <a:pt x="26615" y="41875"/>
                    <a:pt x="23841" y="44004"/>
                    <a:pt x="20905" y="45827"/>
                  </a:cubicBezTo>
                  <a:cubicBezTo>
                    <a:pt x="17953" y="47650"/>
                    <a:pt x="14743" y="49231"/>
                    <a:pt x="11291" y="49521"/>
                  </a:cubicBezTo>
                  <a:cubicBezTo>
                    <a:pt x="7839" y="49828"/>
                    <a:pt x="4129" y="48650"/>
                    <a:pt x="2065" y="45876"/>
                  </a:cubicBezTo>
                  <a:cubicBezTo>
                    <a:pt x="0" y="43085"/>
                    <a:pt x="32" y="39440"/>
                    <a:pt x="645" y="36165"/>
                  </a:cubicBezTo>
                  <a:cubicBezTo>
                    <a:pt x="1274" y="32762"/>
                    <a:pt x="2549" y="30342"/>
                    <a:pt x="4355" y="27326"/>
                  </a:cubicBezTo>
                  <a:cubicBezTo>
                    <a:pt x="7936" y="21341"/>
                    <a:pt x="11888" y="15438"/>
                    <a:pt x="16808" y="10453"/>
                  </a:cubicBezTo>
                  <a:cubicBezTo>
                    <a:pt x="19453" y="7759"/>
                    <a:pt x="22389" y="5324"/>
                    <a:pt x="25615" y="3356"/>
                  </a:cubicBezTo>
                  <a:cubicBezTo>
                    <a:pt x="28664" y="1485"/>
                    <a:pt x="32180" y="1"/>
                    <a:pt x="35745" y="436"/>
                  </a:cubicBezTo>
                  <a:cubicBezTo>
                    <a:pt x="39294" y="856"/>
                    <a:pt x="42745" y="3759"/>
                    <a:pt x="42713" y="7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2216925" y="3062950"/>
              <a:ext cx="1571525" cy="1034800"/>
            </a:xfrm>
            <a:custGeom>
              <a:avLst/>
              <a:gdLst/>
              <a:ahLst/>
              <a:cxnLst/>
              <a:rect l="l" t="t" r="r" b="b"/>
              <a:pathLst>
                <a:path w="62861" h="41392" fill="none" extrusionOk="0">
                  <a:moveTo>
                    <a:pt x="35358" y="6098"/>
                  </a:moveTo>
                  <a:cubicBezTo>
                    <a:pt x="35390" y="8291"/>
                    <a:pt x="34067" y="10743"/>
                    <a:pt x="35406" y="12469"/>
                  </a:cubicBezTo>
                  <a:cubicBezTo>
                    <a:pt x="36293" y="13631"/>
                    <a:pt x="37971" y="13792"/>
                    <a:pt x="39342" y="13485"/>
                  </a:cubicBezTo>
                  <a:cubicBezTo>
                    <a:pt x="40713" y="13163"/>
                    <a:pt x="41971" y="12469"/>
                    <a:pt x="43375" y="12211"/>
                  </a:cubicBezTo>
                  <a:cubicBezTo>
                    <a:pt x="44778" y="11937"/>
                    <a:pt x="46488" y="12260"/>
                    <a:pt x="47246" y="13502"/>
                  </a:cubicBezTo>
                  <a:cubicBezTo>
                    <a:pt x="48181" y="15066"/>
                    <a:pt x="47068" y="17066"/>
                    <a:pt x="47681" y="18760"/>
                  </a:cubicBezTo>
                  <a:cubicBezTo>
                    <a:pt x="47988" y="19615"/>
                    <a:pt x="48665" y="20244"/>
                    <a:pt x="49520" y="20631"/>
                  </a:cubicBezTo>
                  <a:cubicBezTo>
                    <a:pt x="50165" y="20922"/>
                    <a:pt x="50891" y="21083"/>
                    <a:pt x="51585" y="21115"/>
                  </a:cubicBezTo>
                  <a:cubicBezTo>
                    <a:pt x="53214" y="21164"/>
                    <a:pt x="54795" y="20663"/>
                    <a:pt x="56392" y="20422"/>
                  </a:cubicBezTo>
                  <a:cubicBezTo>
                    <a:pt x="57989" y="20163"/>
                    <a:pt x="59779" y="20163"/>
                    <a:pt x="61053" y="21164"/>
                  </a:cubicBezTo>
                  <a:cubicBezTo>
                    <a:pt x="61747" y="21712"/>
                    <a:pt x="62150" y="22502"/>
                    <a:pt x="62408" y="23357"/>
                  </a:cubicBezTo>
                  <a:cubicBezTo>
                    <a:pt x="62650" y="24180"/>
                    <a:pt x="62779" y="25115"/>
                    <a:pt x="62828" y="25922"/>
                  </a:cubicBezTo>
                  <a:cubicBezTo>
                    <a:pt x="62860" y="26390"/>
                    <a:pt x="62844" y="26809"/>
                    <a:pt x="62779" y="27196"/>
                  </a:cubicBezTo>
                  <a:cubicBezTo>
                    <a:pt x="62683" y="27777"/>
                    <a:pt x="62489" y="28293"/>
                    <a:pt x="62231" y="28874"/>
                  </a:cubicBezTo>
                  <a:cubicBezTo>
                    <a:pt x="61973" y="29438"/>
                    <a:pt x="61618" y="30068"/>
                    <a:pt x="61150" y="30648"/>
                  </a:cubicBezTo>
                  <a:cubicBezTo>
                    <a:pt x="60682" y="31229"/>
                    <a:pt x="60134" y="31777"/>
                    <a:pt x="59553" y="32277"/>
                  </a:cubicBezTo>
                  <a:cubicBezTo>
                    <a:pt x="56343" y="35036"/>
                    <a:pt x="52488" y="37116"/>
                    <a:pt x="48359" y="37923"/>
                  </a:cubicBezTo>
                  <a:cubicBezTo>
                    <a:pt x="45810" y="38439"/>
                    <a:pt x="43133" y="38407"/>
                    <a:pt x="40616" y="37794"/>
                  </a:cubicBezTo>
                  <a:cubicBezTo>
                    <a:pt x="39068" y="37423"/>
                    <a:pt x="37568" y="36810"/>
                    <a:pt x="36180" y="35971"/>
                  </a:cubicBezTo>
                  <a:cubicBezTo>
                    <a:pt x="34180" y="34745"/>
                    <a:pt x="32358" y="33036"/>
                    <a:pt x="30067" y="32632"/>
                  </a:cubicBezTo>
                  <a:cubicBezTo>
                    <a:pt x="28277" y="32326"/>
                    <a:pt x="26470" y="32858"/>
                    <a:pt x="24825" y="33632"/>
                  </a:cubicBezTo>
                  <a:cubicBezTo>
                    <a:pt x="22260" y="34842"/>
                    <a:pt x="19969" y="36568"/>
                    <a:pt x="17518" y="38068"/>
                  </a:cubicBezTo>
                  <a:cubicBezTo>
                    <a:pt x="15082" y="39552"/>
                    <a:pt x="12437" y="40843"/>
                    <a:pt x="9598" y="41117"/>
                  </a:cubicBezTo>
                  <a:cubicBezTo>
                    <a:pt x="6743" y="41391"/>
                    <a:pt x="3710" y="40455"/>
                    <a:pt x="1952" y="38246"/>
                  </a:cubicBezTo>
                  <a:cubicBezTo>
                    <a:pt x="145" y="35987"/>
                    <a:pt x="0" y="32971"/>
                    <a:pt x="436" y="30213"/>
                  </a:cubicBezTo>
                  <a:cubicBezTo>
                    <a:pt x="871" y="27341"/>
                    <a:pt x="1887" y="25245"/>
                    <a:pt x="3355" y="22680"/>
                  </a:cubicBezTo>
                  <a:cubicBezTo>
                    <a:pt x="6291" y="17583"/>
                    <a:pt x="9759" y="12582"/>
                    <a:pt x="13953" y="8421"/>
                  </a:cubicBezTo>
                  <a:cubicBezTo>
                    <a:pt x="16179" y="6227"/>
                    <a:pt x="18598" y="4259"/>
                    <a:pt x="21260" y="2662"/>
                  </a:cubicBezTo>
                  <a:cubicBezTo>
                    <a:pt x="23792" y="1162"/>
                    <a:pt x="26680" y="0"/>
                    <a:pt x="29599" y="388"/>
                  </a:cubicBezTo>
                  <a:cubicBezTo>
                    <a:pt x="32519" y="759"/>
                    <a:pt x="35326" y="3146"/>
                    <a:pt x="35358" y="609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2263300" y="3130700"/>
              <a:ext cx="1414650" cy="929525"/>
            </a:xfrm>
            <a:custGeom>
              <a:avLst/>
              <a:gdLst/>
              <a:ahLst/>
              <a:cxnLst/>
              <a:rect l="l" t="t" r="r" b="b"/>
              <a:pathLst>
                <a:path w="56586" h="37181" fill="none" extrusionOk="0">
                  <a:moveTo>
                    <a:pt x="31696" y="5469"/>
                  </a:moveTo>
                  <a:cubicBezTo>
                    <a:pt x="31745" y="7436"/>
                    <a:pt x="30615" y="9614"/>
                    <a:pt x="31809" y="11179"/>
                  </a:cubicBezTo>
                  <a:cubicBezTo>
                    <a:pt x="32600" y="12227"/>
                    <a:pt x="34084" y="12388"/>
                    <a:pt x="35293" y="12130"/>
                  </a:cubicBezTo>
                  <a:cubicBezTo>
                    <a:pt x="36519" y="11888"/>
                    <a:pt x="37632" y="11308"/>
                    <a:pt x="38890" y="11098"/>
                  </a:cubicBezTo>
                  <a:cubicBezTo>
                    <a:pt x="40132" y="10888"/>
                    <a:pt x="41681" y="11179"/>
                    <a:pt x="42358" y="12259"/>
                  </a:cubicBezTo>
                  <a:cubicBezTo>
                    <a:pt x="43213" y="13647"/>
                    <a:pt x="42278" y="15405"/>
                    <a:pt x="42858" y="16905"/>
                  </a:cubicBezTo>
                  <a:cubicBezTo>
                    <a:pt x="43149" y="17631"/>
                    <a:pt x="43778" y="18179"/>
                    <a:pt x="44536" y="18534"/>
                  </a:cubicBezTo>
                  <a:cubicBezTo>
                    <a:pt x="45117" y="18792"/>
                    <a:pt x="45762" y="18921"/>
                    <a:pt x="46391" y="18954"/>
                  </a:cubicBezTo>
                  <a:cubicBezTo>
                    <a:pt x="47859" y="19002"/>
                    <a:pt x="49278" y="18583"/>
                    <a:pt x="50714" y="18373"/>
                  </a:cubicBezTo>
                  <a:cubicBezTo>
                    <a:pt x="52133" y="18163"/>
                    <a:pt x="53730" y="18179"/>
                    <a:pt x="54859" y="19099"/>
                  </a:cubicBezTo>
                  <a:cubicBezTo>
                    <a:pt x="55505" y="19631"/>
                    <a:pt x="55843" y="20389"/>
                    <a:pt x="56069" y="21196"/>
                  </a:cubicBezTo>
                  <a:cubicBezTo>
                    <a:pt x="56279" y="21970"/>
                    <a:pt x="56392" y="22857"/>
                    <a:pt x="56489" y="23599"/>
                  </a:cubicBezTo>
                  <a:cubicBezTo>
                    <a:pt x="56553" y="24019"/>
                    <a:pt x="56585" y="24390"/>
                    <a:pt x="56553" y="24712"/>
                  </a:cubicBezTo>
                  <a:cubicBezTo>
                    <a:pt x="56521" y="25212"/>
                    <a:pt x="56408" y="25648"/>
                    <a:pt x="56230" y="26164"/>
                  </a:cubicBezTo>
                  <a:cubicBezTo>
                    <a:pt x="56053" y="26680"/>
                    <a:pt x="55763" y="27293"/>
                    <a:pt x="55359" y="27841"/>
                  </a:cubicBezTo>
                  <a:cubicBezTo>
                    <a:pt x="54940" y="28406"/>
                    <a:pt x="54424" y="28938"/>
                    <a:pt x="53892" y="29406"/>
                  </a:cubicBezTo>
                  <a:cubicBezTo>
                    <a:pt x="50988" y="31939"/>
                    <a:pt x="47472" y="33810"/>
                    <a:pt x="43697" y="34519"/>
                  </a:cubicBezTo>
                  <a:cubicBezTo>
                    <a:pt x="41374" y="34939"/>
                    <a:pt x="38939" y="34890"/>
                    <a:pt x="36680" y="34294"/>
                  </a:cubicBezTo>
                  <a:cubicBezTo>
                    <a:pt x="35261" y="33939"/>
                    <a:pt x="33922" y="33358"/>
                    <a:pt x="32664" y="32584"/>
                  </a:cubicBezTo>
                  <a:cubicBezTo>
                    <a:pt x="30857" y="31438"/>
                    <a:pt x="29212" y="29874"/>
                    <a:pt x="27147" y="29487"/>
                  </a:cubicBezTo>
                  <a:cubicBezTo>
                    <a:pt x="25534" y="29164"/>
                    <a:pt x="23905" y="29584"/>
                    <a:pt x="22389" y="30261"/>
                  </a:cubicBezTo>
                  <a:cubicBezTo>
                    <a:pt x="20082" y="31309"/>
                    <a:pt x="18034" y="32858"/>
                    <a:pt x="15840" y="34181"/>
                  </a:cubicBezTo>
                  <a:cubicBezTo>
                    <a:pt x="13663" y="35503"/>
                    <a:pt x="11291" y="36665"/>
                    <a:pt x="8743" y="36923"/>
                  </a:cubicBezTo>
                  <a:cubicBezTo>
                    <a:pt x="6210" y="37181"/>
                    <a:pt x="3517" y="36342"/>
                    <a:pt x="1904" y="34423"/>
                  </a:cubicBezTo>
                  <a:cubicBezTo>
                    <a:pt x="226" y="32422"/>
                    <a:pt x="0" y="29745"/>
                    <a:pt x="339" y="27228"/>
                  </a:cubicBezTo>
                  <a:cubicBezTo>
                    <a:pt x="678" y="24631"/>
                    <a:pt x="1549" y="22680"/>
                    <a:pt x="2871" y="20357"/>
                  </a:cubicBezTo>
                  <a:cubicBezTo>
                    <a:pt x="5484" y="15695"/>
                    <a:pt x="8694" y="11130"/>
                    <a:pt x="12533" y="7404"/>
                  </a:cubicBezTo>
                  <a:cubicBezTo>
                    <a:pt x="14534" y="5469"/>
                    <a:pt x="16695" y="3710"/>
                    <a:pt x="19082" y="2323"/>
                  </a:cubicBezTo>
                  <a:cubicBezTo>
                    <a:pt x="21357" y="1000"/>
                    <a:pt x="23938" y="0"/>
                    <a:pt x="26535" y="355"/>
                  </a:cubicBezTo>
                  <a:cubicBezTo>
                    <a:pt x="29132" y="710"/>
                    <a:pt x="31616" y="2839"/>
                    <a:pt x="31696" y="54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2309675" y="3198050"/>
              <a:ext cx="1258975" cy="823875"/>
            </a:xfrm>
            <a:custGeom>
              <a:avLst/>
              <a:gdLst/>
              <a:ahLst/>
              <a:cxnLst/>
              <a:rect l="l" t="t" r="r" b="b"/>
              <a:pathLst>
                <a:path w="50359" h="32955" fill="none" extrusionOk="0">
                  <a:moveTo>
                    <a:pt x="28018" y="4839"/>
                  </a:moveTo>
                  <a:cubicBezTo>
                    <a:pt x="28099" y="6597"/>
                    <a:pt x="27147" y="8517"/>
                    <a:pt x="28196" y="9888"/>
                  </a:cubicBezTo>
                  <a:cubicBezTo>
                    <a:pt x="28906" y="10824"/>
                    <a:pt x="30180" y="10985"/>
                    <a:pt x="31245" y="10807"/>
                  </a:cubicBezTo>
                  <a:cubicBezTo>
                    <a:pt x="32309" y="10630"/>
                    <a:pt x="33293" y="10162"/>
                    <a:pt x="34406" y="10001"/>
                  </a:cubicBezTo>
                  <a:cubicBezTo>
                    <a:pt x="35503" y="9840"/>
                    <a:pt x="36842" y="10098"/>
                    <a:pt x="37471" y="11049"/>
                  </a:cubicBezTo>
                  <a:cubicBezTo>
                    <a:pt x="38261" y="12243"/>
                    <a:pt x="37487" y="13759"/>
                    <a:pt x="38052" y="15050"/>
                  </a:cubicBezTo>
                  <a:cubicBezTo>
                    <a:pt x="38310" y="15679"/>
                    <a:pt x="38874" y="16147"/>
                    <a:pt x="39552" y="16437"/>
                  </a:cubicBezTo>
                  <a:cubicBezTo>
                    <a:pt x="40068" y="16663"/>
                    <a:pt x="40632" y="16792"/>
                    <a:pt x="41197" y="16808"/>
                  </a:cubicBezTo>
                  <a:cubicBezTo>
                    <a:pt x="42487" y="16856"/>
                    <a:pt x="43762" y="16502"/>
                    <a:pt x="45020" y="16340"/>
                  </a:cubicBezTo>
                  <a:cubicBezTo>
                    <a:pt x="46278" y="16179"/>
                    <a:pt x="47681" y="16211"/>
                    <a:pt x="48665" y="17050"/>
                  </a:cubicBezTo>
                  <a:cubicBezTo>
                    <a:pt x="49262" y="17550"/>
                    <a:pt x="49520" y="18292"/>
                    <a:pt x="49714" y="19034"/>
                  </a:cubicBezTo>
                  <a:cubicBezTo>
                    <a:pt x="49891" y="19776"/>
                    <a:pt x="50004" y="20615"/>
                    <a:pt x="50165" y="21276"/>
                  </a:cubicBezTo>
                  <a:cubicBezTo>
                    <a:pt x="50246" y="21663"/>
                    <a:pt x="50311" y="21970"/>
                    <a:pt x="50327" y="22244"/>
                  </a:cubicBezTo>
                  <a:cubicBezTo>
                    <a:pt x="50359" y="22647"/>
                    <a:pt x="50327" y="23002"/>
                    <a:pt x="50230" y="23470"/>
                  </a:cubicBezTo>
                  <a:cubicBezTo>
                    <a:pt x="50133" y="23938"/>
                    <a:pt x="49923" y="24518"/>
                    <a:pt x="49552" y="25067"/>
                  </a:cubicBezTo>
                  <a:cubicBezTo>
                    <a:pt x="49198" y="25599"/>
                    <a:pt x="48730" y="26099"/>
                    <a:pt x="48230" y="26551"/>
                  </a:cubicBezTo>
                  <a:cubicBezTo>
                    <a:pt x="45633" y="28857"/>
                    <a:pt x="42423" y="30519"/>
                    <a:pt x="39019" y="31100"/>
                  </a:cubicBezTo>
                  <a:cubicBezTo>
                    <a:pt x="36922" y="31471"/>
                    <a:pt x="34745" y="31390"/>
                    <a:pt x="32729" y="30809"/>
                  </a:cubicBezTo>
                  <a:cubicBezTo>
                    <a:pt x="31470" y="30454"/>
                    <a:pt x="30261" y="29922"/>
                    <a:pt x="29148" y="29196"/>
                  </a:cubicBezTo>
                  <a:cubicBezTo>
                    <a:pt x="27551" y="28148"/>
                    <a:pt x="26067" y="26728"/>
                    <a:pt x="24244" y="26325"/>
                  </a:cubicBezTo>
                  <a:cubicBezTo>
                    <a:pt x="22792" y="26018"/>
                    <a:pt x="21324" y="26341"/>
                    <a:pt x="19953" y="26922"/>
                  </a:cubicBezTo>
                  <a:cubicBezTo>
                    <a:pt x="17905" y="27793"/>
                    <a:pt x="16098" y="29132"/>
                    <a:pt x="14163" y="30293"/>
                  </a:cubicBezTo>
                  <a:cubicBezTo>
                    <a:pt x="12227" y="31454"/>
                    <a:pt x="10130" y="32471"/>
                    <a:pt x="7904" y="32713"/>
                  </a:cubicBezTo>
                  <a:cubicBezTo>
                    <a:pt x="5662" y="32955"/>
                    <a:pt x="3307" y="32245"/>
                    <a:pt x="1855" y="30616"/>
                  </a:cubicBezTo>
                  <a:cubicBezTo>
                    <a:pt x="290" y="28874"/>
                    <a:pt x="0" y="26502"/>
                    <a:pt x="242" y="24260"/>
                  </a:cubicBezTo>
                  <a:cubicBezTo>
                    <a:pt x="484" y="21937"/>
                    <a:pt x="1226" y="20147"/>
                    <a:pt x="2371" y="18050"/>
                  </a:cubicBezTo>
                  <a:cubicBezTo>
                    <a:pt x="4678" y="13824"/>
                    <a:pt x="7630" y="9711"/>
                    <a:pt x="11114" y="6388"/>
                  </a:cubicBezTo>
                  <a:cubicBezTo>
                    <a:pt x="12904" y="4694"/>
                    <a:pt x="14808" y="3178"/>
                    <a:pt x="16905" y="1984"/>
                  </a:cubicBezTo>
                  <a:cubicBezTo>
                    <a:pt x="18921" y="855"/>
                    <a:pt x="21195" y="0"/>
                    <a:pt x="23486" y="339"/>
                  </a:cubicBezTo>
                  <a:cubicBezTo>
                    <a:pt x="25744" y="678"/>
                    <a:pt x="27922" y="2533"/>
                    <a:pt x="28018" y="483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2445975" y="3400875"/>
              <a:ext cx="811775" cy="525875"/>
            </a:xfrm>
            <a:custGeom>
              <a:avLst/>
              <a:gdLst/>
              <a:ahLst/>
              <a:cxnLst/>
              <a:rect l="l" t="t" r="r" b="b"/>
              <a:pathLst>
                <a:path w="32471" h="21035" fill="none" extrusionOk="0">
                  <a:moveTo>
                    <a:pt x="17114" y="2969"/>
                  </a:moveTo>
                  <a:cubicBezTo>
                    <a:pt x="17260" y="4033"/>
                    <a:pt x="16889" y="5162"/>
                    <a:pt x="17502" y="6001"/>
                  </a:cubicBezTo>
                  <a:cubicBezTo>
                    <a:pt x="17921" y="6582"/>
                    <a:pt x="18631" y="6775"/>
                    <a:pt x="19211" y="6792"/>
                  </a:cubicBezTo>
                  <a:cubicBezTo>
                    <a:pt x="19824" y="6808"/>
                    <a:pt x="20405" y="6679"/>
                    <a:pt x="21050" y="6679"/>
                  </a:cubicBezTo>
                  <a:cubicBezTo>
                    <a:pt x="21695" y="6679"/>
                    <a:pt x="22486" y="6856"/>
                    <a:pt x="22937" y="7388"/>
                  </a:cubicBezTo>
                  <a:cubicBezTo>
                    <a:pt x="23470" y="8018"/>
                    <a:pt x="23244" y="8792"/>
                    <a:pt x="23712" y="9453"/>
                  </a:cubicBezTo>
                  <a:cubicBezTo>
                    <a:pt x="23921" y="9776"/>
                    <a:pt x="24276" y="10018"/>
                    <a:pt x="24696" y="10163"/>
                  </a:cubicBezTo>
                  <a:cubicBezTo>
                    <a:pt x="25018" y="10260"/>
                    <a:pt x="25373" y="10324"/>
                    <a:pt x="25712" y="10340"/>
                  </a:cubicBezTo>
                  <a:cubicBezTo>
                    <a:pt x="26518" y="10389"/>
                    <a:pt x="27293" y="10227"/>
                    <a:pt x="28051" y="10211"/>
                  </a:cubicBezTo>
                  <a:cubicBezTo>
                    <a:pt x="28825" y="10195"/>
                    <a:pt x="29664" y="10292"/>
                    <a:pt x="30196" y="10856"/>
                  </a:cubicBezTo>
                  <a:cubicBezTo>
                    <a:pt x="30616" y="11308"/>
                    <a:pt x="30680" y="11953"/>
                    <a:pt x="30777" y="12582"/>
                  </a:cubicBezTo>
                  <a:cubicBezTo>
                    <a:pt x="30857" y="13195"/>
                    <a:pt x="30987" y="13889"/>
                    <a:pt x="31277" y="14341"/>
                  </a:cubicBezTo>
                  <a:cubicBezTo>
                    <a:pt x="31438" y="14583"/>
                    <a:pt x="31616" y="14712"/>
                    <a:pt x="31777" y="14825"/>
                  </a:cubicBezTo>
                  <a:cubicBezTo>
                    <a:pt x="31987" y="14970"/>
                    <a:pt x="32180" y="15067"/>
                    <a:pt x="32325" y="15373"/>
                  </a:cubicBezTo>
                  <a:cubicBezTo>
                    <a:pt x="32471" y="15679"/>
                    <a:pt x="32471" y="16196"/>
                    <a:pt x="32277" y="16680"/>
                  </a:cubicBezTo>
                  <a:cubicBezTo>
                    <a:pt x="32083" y="17163"/>
                    <a:pt x="31745" y="17615"/>
                    <a:pt x="31341" y="17986"/>
                  </a:cubicBezTo>
                  <a:cubicBezTo>
                    <a:pt x="29664" y="19599"/>
                    <a:pt x="27422" y="20631"/>
                    <a:pt x="25131" y="20873"/>
                  </a:cubicBezTo>
                  <a:cubicBezTo>
                    <a:pt x="23712" y="21035"/>
                    <a:pt x="22276" y="20857"/>
                    <a:pt x="20970" y="20341"/>
                  </a:cubicBezTo>
                  <a:cubicBezTo>
                    <a:pt x="20179" y="20035"/>
                    <a:pt x="19421" y="19583"/>
                    <a:pt x="18711" y="19051"/>
                  </a:cubicBezTo>
                  <a:cubicBezTo>
                    <a:pt x="17695" y="18276"/>
                    <a:pt x="16743" y="17293"/>
                    <a:pt x="15582" y="16889"/>
                  </a:cubicBezTo>
                  <a:cubicBezTo>
                    <a:pt x="14663" y="16567"/>
                    <a:pt x="13711" y="16567"/>
                    <a:pt x="12759" y="16857"/>
                  </a:cubicBezTo>
                  <a:cubicBezTo>
                    <a:pt x="11501" y="17244"/>
                    <a:pt x="10388" y="18002"/>
                    <a:pt x="9211" y="18664"/>
                  </a:cubicBezTo>
                  <a:cubicBezTo>
                    <a:pt x="8033" y="19309"/>
                    <a:pt x="6791" y="19922"/>
                    <a:pt x="5468" y="20115"/>
                  </a:cubicBezTo>
                  <a:cubicBezTo>
                    <a:pt x="4146" y="20309"/>
                    <a:pt x="2775" y="19970"/>
                    <a:pt x="1791" y="19180"/>
                  </a:cubicBezTo>
                  <a:cubicBezTo>
                    <a:pt x="597" y="18228"/>
                    <a:pt x="97" y="16825"/>
                    <a:pt x="49" y="15325"/>
                  </a:cubicBezTo>
                  <a:cubicBezTo>
                    <a:pt x="0" y="13824"/>
                    <a:pt x="339" y="12502"/>
                    <a:pt x="1016" y="11082"/>
                  </a:cubicBezTo>
                  <a:cubicBezTo>
                    <a:pt x="2355" y="8211"/>
                    <a:pt x="4533" y="5404"/>
                    <a:pt x="6952" y="3356"/>
                  </a:cubicBezTo>
                  <a:cubicBezTo>
                    <a:pt x="8081" y="2420"/>
                    <a:pt x="9243" y="1565"/>
                    <a:pt x="10501" y="969"/>
                  </a:cubicBezTo>
                  <a:cubicBezTo>
                    <a:pt x="11727" y="372"/>
                    <a:pt x="13066" y="1"/>
                    <a:pt x="14405" y="275"/>
                  </a:cubicBezTo>
                  <a:cubicBezTo>
                    <a:pt x="15695" y="549"/>
                    <a:pt x="16921" y="1614"/>
                    <a:pt x="17114" y="2969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2487500" y="3468225"/>
              <a:ext cx="670650" cy="438775"/>
            </a:xfrm>
            <a:custGeom>
              <a:avLst/>
              <a:gdLst/>
              <a:ahLst/>
              <a:cxnLst/>
              <a:rect l="l" t="t" r="r" b="b"/>
              <a:pathLst>
                <a:path w="26826" h="17551" fill="none" extrusionOk="0">
                  <a:moveTo>
                    <a:pt x="13631" y="2356"/>
                  </a:moveTo>
                  <a:cubicBezTo>
                    <a:pt x="13808" y="3194"/>
                    <a:pt x="13631" y="4049"/>
                    <a:pt x="14082" y="4711"/>
                  </a:cubicBezTo>
                  <a:cubicBezTo>
                    <a:pt x="14421" y="5194"/>
                    <a:pt x="14921" y="5388"/>
                    <a:pt x="15373" y="5469"/>
                  </a:cubicBezTo>
                  <a:cubicBezTo>
                    <a:pt x="15824" y="5549"/>
                    <a:pt x="16260" y="5533"/>
                    <a:pt x="16760" y="5582"/>
                  </a:cubicBezTo>
                  <a:cubicBezTo>
                    <a:pt x="17244" y="5630"/>
                    <a:pt x="17857" y="5791"/>
                    <a:pt x="18244" y="6178"/>
                  </a:cubicBezTo>
                  <a:cubicBezTo>
                    <a:pt x="18696" y="6614"/>
                    <a:pt x="18647" y="7146"/>
                    <a:pt x="19083" y="7598"/>
                  </a:cubicBezTo>
                  <a:cubicBezTo>
                    <a:pt x="19292" y="7808"/>
                    <a:pt x="19567" y="7985"/>
                    <a:pt x="19922" y="8082"/>
                  </a:cubicBezTo>
                  <a:cubicBezTo>
                    <a:pt x="20164" y="8146"/>
                    <a:pt x="20454" y="8195"/>
                    <a:pt x="20728" y="8211"/>
                  </a:cubicBezTo>
                  <a:cubicBezTo>
                    <a:pt x="21357" y="8243"/>
                    <a:pt x="21970" y="8162"/>
                    <a:pt x="22551" y="8179"/>
                  </a:cubicBezTo>
                  <a:cubicBezTo>
                    <a:pt x="23164" y="8211"/>
                    <a:pt x="23809" y="8324"/>
                    <a:pt x="24196" y="8808"/>
                  </a:cubicBezTo>
                  <a:cubicBezTo>
                    <a:pt x="24567" y="9243"/>
                    <a:pt x="24567" y="9856"/>
                    <a:pt x="24632" y="10437"/>
                  </a:cubicBezTo>
                  <a:cubicBezTo>
                    <a:pt x="24680" y="11001"/>
                    <a:pt x="24793" y="11663"/>
                    <a:pt x="25148" y="12018"/>
                  </a:cubicBezTo>
                  <a:cubicBezTo>
                    <a:pt x="25341" y="12227"/>
                    <a:pt x="25551" y="12308"/>
                    <a:pt x="25745" y="12356"/>
                  </a:cubicBezTo>
                  <a:cubicBezTo>
                    <a:pt x="26035" y="12421"/>
                    <a:pt x="26293" y="12437"/>
                    <a:pt x="26519" y="12679"/>
                  </a:cubicBezTo>
                  <a:cubicBezTo>
                    <a:pt x="26761" y="12937"/>
                    <a:pt x="26825" y="13437"/>
                    <a:pt x="26680" y="13889"/>
                  </a:cubicBezTo>
                  <a:cubicBezTo>
                    <a:pt x="26551" y="14357"/>
                    <a:pt x="26245" y="14776"/>
                    <a:pt x="25874" y="15147"/>
                  </a:cubicBezTo>
                  <a:cubicBezTo>
                    <a:pt x="24503" y="16518"/>
                    <a:pt x="22599" y="17341"/>
                    <a:pt x="20664" y="17470"/>
                  </a:cubicBezTo>
                  <a:cubicBezTo>
                    <a:pt x="19486" y="17550"/>
                    <a:pt x="18276" y="17357"/>
                    <a:pt x="17212" y="16857"/>
                  </a:cubicBezTo>
                  <a:cubicBezTo>
                    <a:pt x="16566" y="16550"/>
                    <a:pt x="15970" y="16147"/>
                    <a:pt x="15389" y="15663"/>
                  </a:cubicBezTo>
                  <a:cubicBezTo>
                    <a:pt x="14566" y="14970"/>
                    <a:pt x="13792" y="14147"/>
                    <a:pt x="12873" y="13744"/>
                  </a:cubicBezTo>
                  <a:cubicBezTo>
                    <a:pt x="12131" y="13405"/>
                    <a:pt x="11340" y="13324"/>
                    <a:pt x="10534" y="13502"/>
                  </a:cubicBezTo>
                  <a:cubicBezTo>
                    <a:pt x="9534" y="13744"/>
                    <a:pt x="8663" y="14292"/>
                    <a:pt x="7727" y="14776"/>
                  </a:cubicBezTo>
                  <a:cubicBezTo>
                    <a:pt x="6808" y="15260"/>
                    <a:pt x="5840" y="15728"/>
                    <a:pt x="4824" y="15921"/>
                  </a:cubicBezTo>
                  <a:cubicBezTo>
                    <a:pt x="3791" y="16099"/>
                    <a:pt x="2759" y="15889"/>
                    <a:pt x="1936" y="15373"/>
                  </a:cubicBezTo>
                  <a:cubicBezTo>
                    <a:pt x="855" y="14679"/>
                    <a:pt x="291" y="13598"/>
                    <a:pt x="146" y="12356"/>
                  </a:cubicBezTo>
                  <a:cubicBezTo>
                    <a:pt x="1" y="11114"/>
                    <a:pt x="210" y="9953"/>
                    <a:pt x="710" y="8775"/>
                  </a:cubicBezTo>
                  <a:cubicBezTo>
                    <a:pt x="1743" y="6340"/>
                    <a:pt x="3662" y="3969"/>
                    <a:pt x="5727" y="2339"/>
                  </a:cubicBezTo>
                  <a:cubicBezTo>
                    <a:pt x="6630" y="1646"/>
                    <a:pt x="7550" y="1033"/>
                    <a:pt x="8517" y="630"/>
                  </a:cubicBezTo>
                  <a:cubicBezTo>
                    <a:pt x="9485" y="226"/>
                    <a:pt x="10518" y="0"/>
                    <a:pt x="11534" y="259"/>
                  </a:cubicBezTo>
                  <a:cubicBezTo>
                    <a:pt x="12502" y="501"/>
                    <a:pt x="13421" y="1307"/>
                    <a:pt x="13631" y="235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529450" y="3535575"/>
              <a:ext cx="528675" cy="352075"/>
            </a:xfrm>
            <a:custGeom>
              <a:avLst/>
              <a:gdLst/>
              <a:ahLst/>
              <a:cxnLst/>
              <a:rect l="l" t="t" r="r" b="b"/>
              <a:pathLst>
                <a:path w="21147" h="14083" fill="none" extrusionOk="0">
                  <a:moveTo>
                    <a:pt x="10146" y="1742"/>
                  </a:moveTo>
                  <a:cubicBezTo>
                    <a:pt x="10340" y="2339"/>
                    <a:pt x="10356" y="2952"/>
                    <a:pt x="10662" y="3436"/>
                  </a:cubicBezTo>
                  <a:cubicBezTo>
                    <a:pt x="10888" y="3791"/>
                    <a:pt x="11211" y="4001"/>
                    <a:pt x="11501" y="4146"/>
                  </a:cubicBezTo>
                  <a:cubicBezTo>
                    <a:pt x="11808" y="4291"/>
                    <a:pt x="12098" y="4388"/>
                    <a:pt x="12453" y="4485"/>
                  </a:cubicBezTo>
                  <a:cubicBezTo>
                    <a:pt x="12791" y="4597"/>
                    <a:pt x="13195" y="4726"/>
                    <a:pt x="13533" y="4952"/>
                  </a:cubicBezTo>
                  <a:cubicBezTo>
                    <a:pt x="13888" y="5210"/>
                    <a:pt x="14034" y="5501"/>
                    <a:pt x="14453" y="5743"/>
                  </a:cubicBezTo>
                  <a:cubicBezTo>
                    <a:pt x="14630" y="5856"/>
                    <a:pt x="14840" y="5936"/>
                    <a:pt x="15098" y="5985"/>
                  </a:cubicBezTo>
                  <a:cubicBezTo>
                    <a:pt x="15292" y="6017"/>
                    <a:pt x="15501" y="6049"/>
                    <a:pt x="15695" y="6049"/>
                  </a:cubicBezTo>
                  <a:cubicBezTo>
                    <a:pt x="16163" y="6081"/>
                    <a:pt x="16614" y="6081"/>
                    <a:pt x="17034" y="6146"/>
                  </a:cubicBezTo>
                  <a:cubicBezTo>
                    <a:pt x="17469" y="6227"/>
                    <a:pt x="17921" y="6372"/>
                    <a:pt x="18179" y="6743"/>
                  </a:cubicBezTo>
                  <a:cubicBezTo>
                    <a:pt x="18486" y="7178"/>
                    <a:pt x="18437" y="7743"/>
                    <a:pt x="18453" y="8275"/>
                  </a:cubicBezTo>
                  <a:cubicBezTo>
                    <a:pt x="18469" y="8807"/>
                    <a:pt x="18598" y="9420"/>
                    <a:pt x="18986" y="9711"/>
                  </a:cubicBezTo>
                  <a:cubicBezTo>
                    <a:pt x="19211" y="9872"/>
                    <a:pt x="19453" y="9888"/>
                    <a:pt x="19695" y="9888"/>
                  </a:cubicBezTo>
                  <a:cubicBezTo>
                    <a:pt x="20050" y="9872"/>
                    <a:pt x="20389" y="9791"/>
                    <a:pt x="20695" y="9985"/>
                  </a:cubicBezTo>
                  <a:cubicBezTo>
                    <a:pt x="21018" y="10195"/>
                    <a:pt x="21147" y="10662"/>
                    <a:pt x="21066" y="11114"/>
                  </a:cubicBezTo>
                  <a:cubicBezTo>
                    <a:pt x="20986" y="11550"/>
                    <a:pt x="20711" y="11953"/>
                    <a:pt x="20389" y="12292"/>
                  </a:cubicBezTo>
                  <a:cubicBezTo>
                    <a:pt x="19308" y="13421"/>
                    <a:pt x="17727" y="14050"/>
                    <a:pt x="16179" y="14066"/>
                  </a:cubicBezTo>
                  <a:cubicBezTo>
                    <a:pt x="15211" y="14082"/>
                    <a:pt x="14259" y="13856"/>
                    <a:pt x="13437" y="13372"/>
                  </a:cubicBezTo>
                  <a:cubicBezTo>
                    <a:pt x="12953" y="13082"/>
                    <a:pt x="12485" y="12711"/>
                    <a:pt x="12050" y="12292"/>
                  </a:cubicBezTo>
                  <a:cubicBezTo>
                    <a:pt x="11420" y="11695"/>
                    <a:pt x="10840" y="11001"/>
                    <a:pt x="10130" y="10598"/>
                  </a:cubicBezTo>
                  <a:cubicBezTo>
                    <a:pt x="9565" y="10259"/>
                    <a:pt x="8936" y="10082"/>
                    <a:pt x="8275" y="10162"/>
                  </a:cubicBezTo>
                  <a:cubicBezTo>
                    <a:pt x="7549" y="10243"/>
                    <a:pt x="6904" y="10582"/>
                    <a:pt x="6226" y="10904"/>
                  </a:cubicBezTo>
                  <a:cubicBezTo>
                    <a:pt x="5565" y="11227"/>
                    <a:pt x="4872" y="11550"/>
                    <a:pt x="4162" y="11727"/>
                  </a:cubicBezTo>
                  <a:cubicBezTo>
                    <a:pt x="3436" y="11888"/>
                    <a:pt x="2694" y="11824"/>
                    <a:pt x="2065" y="11566"/>
                  </a:cubicBezTo>
                  <a:cubicBezTo>
                    <a:pt x="1065" y="11163"/>
                    <a:pt x="468" y="10372"/>
                    <a:pt x="226" y="9388"/>
                  </a:cubicBezTo>
                  <a:cubicBezTo>
                    <a:pt x="0" y="8420"/>
                    <a:pt x="65" y="7404"/>
                    <a:pt x="403" y="6452"/>
                  </a:cubicBezTo>
                  <a:cubicBezTo>
                    <a:pt x="1113" y="4452"/>
                    <a:pt x="2758" y="2517"/>
                    <a:pt x="4501" y="1339"/>
                  </a:cubicBezTo>
                  <a:cubicBezTo>
                    <a:pt x="5162" y="887"/>
                    <a:pt x="5839" y="500"/>
                    <a:pt x="6533" y="291"/>
                  </a:cubicBezTo>
                  <a:cubicBezTo>
                    <a:pt x="7227" y="65"/>
                    <a:pt x="7952" y="0"/>
                    <a:pt x="8646" y="242"/>
                  </a:cubicBezTo>
                  <a:cubicBezTo>
                    <a:pt x="9307" y="452"/>
                    <a:pt x="9904" y="1016"/>
                    <a:pt x="10146" y="1726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2170950" y="2995600"/>
              <a:ext cx="1728375" cy="1140450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2356050" y="3265800"/>
              <a:ext cx="1106150" cy="718625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402000" y="3333525"/>
              <a:ext cx="957775" cy="613000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564125" y="3594850"/>
              <a:ext cx="394400" cy="285525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2170950" y="2995600"/>
              <a:ext cx="1728375" cy="1140450"/>
            </a:xfrm>
            <a:custGeom>
              <a:avLst/>
              <a:gdLst/>
              <a:ahLst/>
              <a:cxnLst/>
              <a:rect l="l" t="t" r="r" b="b"/>
              <a:pathLst>
                <a:path w="69135" h="45618" fill="none" extrusionOk="0">
                  <a:moveTo>
                    <a:pt x="39020" y="6711"/>
                  </a:moveTo>
                  <a:cubicBezTo>
                    <a:pt x="39036" y="9147"/>
                    <a:pt x="37519" y="11840"/>
                    <a:pt x="38987" y="13760"/>
                  </a:cubicBezTo>
                  <a:cubicBezTo>
                    <a:pt x="39971" y="15034"/>
                    <a:pt x="41842" y="15196"/>
                    <a:pt x="43375" y="14808"/>
                  </a:cubicBezTo>
                  <a:cubicBezTo>
                    <a:pt x="44891" y="14421"/>
                    <a:pt x="46294" y="13615"/>
                    <a:pt x="47843" y="13308"/>
                  </a:cubicBezTo>
                  <a:cubicBezTo>
                    <a:pt x="49391" y="12986"/>
                    <a:pt x="51311" y="13324"/>
                    <a:pt x="52117" y="14712"/>
                  </a:cubicBezTo>
                  <a:cubicBezTo>
                    <a:pt x="53134" y="16454"/>
                    <a:pt x="51827" y="18712"/>
                    <a:pt x="52472" y="20615"/>
                  </a:cubicBezTo>
                  <a:cubicBezTo>
                    <a:pt x="52795" y="21567"/>
                    <a:pt x="53553" y="22277"/>
                    <a:pt x="54489" y="22712"/>
                  </a:cubicBezTo>
                  <a:cubicBezTo>
                    <a:pt x="55198" y="23051"/>
                    <a:pt x="55989" y="23228"/>
                    <a:pt x="56763" y="23261"/>
                  </a:cubicBezTo>
                  <a:cubicBezTo>
                    <a:pt x="58570" y="23325"/>
                    <a:pt x="60312" y="22761"/>
                    <a:pt x="62070" y="22454"/>
                  </a:cubicBezTo>
                  <a:cubicBezTo>
                    <a:pt x="63828" y="22148"/>
                    <a:pt x="65796" y="22148"/>
                    <a:pt x="67231" y="23228"/>
                  </a:cubicBezTo>
                  <a:cubicBezTo>
                    <a:pt x="67973" y="23793"/>
                    <a:pt x="68441" y="24616"/>
                    <a:pt x="68732" y="25503"/>
                  </a:cubicBezTo>
                  <a:cubicBezTo>
                    <a:pt x="69022" y="26374"/>
                    <a:pt x="69135" y="27342"/>
                    <a:pt x="69135" y="28229"/>
                  </a:cubicBezTo>
                  <a:cubicBezTo>
                    <a:pt x="69135" y="28745"/>
                    <a:pt x="69086" y="29213"/>
                    <a:pt x="68974" y="29664"/>
                  </a:cubicBezTo>
                  <a:cubicBezTo>
                    <a:pt x="68812" y="30342"/>
                    <a:pt x="68554" y="30939"/>
                    <a:pt x="68215" y="31568"/>
                  </a:cubicBezTo>
                  <a:cubicBezTo>
                    <a:pt x="67877" y="32197"/>
                    <a:pt x="67441" y="32842"/>
                    <a:pt x="66925" y="33439"/>
                  </a:cubicBezTo>
                  <a:cubicBezTo>
                    <a:pt x="66409" y="34036"/>
                    <a:pt x="65812" y="34600"/>
                    <a:pt x="65199" y="35117"/>
                  </a:cubicBezTo>
                  <a:cubicBezTo>
                    <a:pt x="61683" y="38117"/>
                    <a:pt x="57505" y="40407"/>
                    <a:pt x="53005" y="41343"/>
                  </a:cubicBezTo>
                  <a:cubicBezTo>
                    <a:pt x="50230" y="41907"/>
                    <a:pt x="47311" y="41924"/>
                    <a:pt x="44552" y="41294"/>
                  </a:cubicBezTo>
                  <a:cubicBezTo>
                    <a:pt x="42842" y="40891"/>
                    <a:pt x="41197" y="40246"/>
                    <a:pt x="39681" y="39359"/>
                  </a:cubicBezTo>
                  <a:cubicBezTo>
                    <a:pt x="37487" y="38036"/>
                    <a:pt x="35471" y="36181"/>
                    <a:pt x="32971" y="35794"/>
                  </a:cubicBezTo>
                  <a:cubicBezTo>
                    <a:pt x="31003" y="35471"/>
                    <a:pt x="29035" y="36117"/>
                    <a:pt x="27244" y="36988"/>
                  </a:cubicBezTo>
                  <a:cubicBezTo>
                    <a:pt x="24405" y="38359"/>
                    <a:pt x="21889" y="40278"/>
                    <a:pt x="19195" y="41940"/>
                  </a:cubicBezTo>
                  <a:cubicBezTo>
                    <a:pt x="16502" y="43601"/>
                    <a:pt x="13566" y="45037"/>
                    <a:pt x="10420" y="45327"/>
                  </a:cubicBezTo>
                  <a:cubicBezTo>
                    <a:pt x="7275" y="45617"/>
                    <a:pt x="3904" y="44553"/>
                    <a:pt x="1984" y="42069"/>
                  </a:cubicBezTo>
                  <a:cubicBezTo>
                    <a:pt x="49" y="39536"/>
                    <a:pt x="0" y="36213"/>
                    <a:pt x="516" y="33197"/>
                  </a:cubicBezTo>
                  <a:cubicBezTo>
                    <a:pt x="1065" y="30052"/>
                    <a:pt x="2194" y="27793"/>
                    <a:pt x="3839" y="25003"/>
                  </a:cubicBezTo>
                  <a:cubicBezTo>
                    <a:pt x="7098" y="19454"/>
                    <a:pt x="10808" y="14018"/>
                    <a:pt x="15356" y="9437"/>
                  </a:cubicBezTo>
                  <a:cubicBezTo>
                    <a:pt x="17792" y="7001"/>
                    <a:pt x="20470" y="4791"/>
                    <a:pt x="23405" y="3017"/>
                  </a:cubicBezTo>
                  <a:cubicBezTo>
                    <a:pt x="26212" y="1323"/>
                    <a:pt x="29406" y="1"/>
                    <a:pt x="32648" y="420"/>
                  </a:cubicBezTo>
                  <a:cubicBezTo>
                    <a:pt x="35874" y="823"/>
                    <a:pt x="39020" y="3453"/>
                    <a:pt x="39020" y="6727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2356050" y="3265800"/>
              <a:ext cx="1106150" cy="718625"/>
            </a:xfrm>
            <a:custGeom>
              <a:avLst/>
              <a:gdLst/>
              <a:ahLst/>
              <a:cxnLst/>
              <a:rect l="l" t="t" r="r" b="b"/>
              <a:pathLst>
                <a:path w="44246" h="28745" fill="none" extrusionOk="0">
                  <a:moveTo>
                    <a:pt x="24341" y="4210"/>
                  </a:moveTo>
                  <a:cubicBezTo>
                    <a:pt x="24454" y="5726"/>
                    <a:pt x="23696" y="7388"/>
                    <a:pt x="24599" y="8581"/>
                  </a:cubicBezTo>
                  <a:cubicBezTo>
                    <a:pt x="25196" y="9404"/>
                    <a:pt x="26293" y="9581"/>
                    <a:pt x="27196" y="9469"/>
                  </a:cubicBezTo>
                  <a:cubicBezTo>
                    <a:pt x="28115" y="9340"/>
                    <a:pt x="28954" y="9001"/>
                    <a:pt x="29906" y="8888"/>
                  </a:cubicBezTo>
                  <a:cubicBezTo>
                    <a:pt x="30857" y="8775"/>
                    <a:pt x="32019" y="9017"/>
                    <a:pt x="32583" y="9823"/>
                  </a:cubicBezTo>
                  <a:cubicBezTo>
                    <a:pt x="33293" y="10824"/>
                    <a:pt x="32712" y="12098"/>
                    <a:pt x="33229" y="13179"/>
                  </a:cubicBezTo>
                  <a:cubicBezTo>
                    <a:pt x="33487" y="13711"/>
                    <a:pt x="33971" y="14098"/>
                    <a:pt x="34567" y="14340"/>
                  </a:cubicBezTo>
                  <a:cubicBezTo>
                    <a:pt x="35019" y="14517"/>
                    <a:pt x="35519" y="14630"/>
                    <a:pt x="36003" y="14646"/>
                  </a:cubicBezTo>
                  <a:cubicBezTo>
                    <a:pt x="37132" y="14695"/>
                    <a:pt x="38229" y="14404"/>
                    <a:pt x="39326" y="14292"/>
                  </a:cubicBezTo>
                  <a:cubicBezTo>
                    <a:pt x="40423" y="14179"/>
                    <a:pt x="41649" y="14227"/>
                    <a:pt x="42471" y="14985"/>
                  </a:cubicBezTo>
                  <a:cubicBezTo>
                    <a:pt x="43004" y="15469"/>
                    <a:pt x="43213" y="16163"/>
                    <a:pt x="43358" y="16889"/>
                  </a:cubicBezTo>
                  <a:cubicBezTo>
                    <a:pt x="43520" y="17582"/>
                    <a:pt x="43633" y="18373"/>
                    <a:pt x="43826" y="18969"/>
                  </a:cubicBezTo>
                  <a:cubicBezTo>
                    <a:pt x="43939" y="19308"/>
                    <a:pt x="44052" y="19550"/>
                    <a:pt x="44117" y="19760"/>
                  </a:cubicBezTo>
                  <a:cubicBezTo>
                    <a:pt x="44213" y="20099"/>
                    <a:pt x="44246" y="20357"/>
                    <a:pt x="44229" y="20776"/>
                  </a:cubicBezTo>
                  <a:cubicBezTo>
                    <a:pt x="44213" y="21179"/>
                    <a:pt x="44068" y="21744"/>
                    <a:pt x="43762" y="22260"/>
                  </a:cubicBezTo>
                  <a:cubicBezTo>
                    <a:pt x="43455" y="22792"/>
                    <a:pt x="43036" y="23276"/>
                    <a:pt x="42568" y="23696"/>
                  </a:cubicBezTo>
                  <a:cubicBezTo>
                    <a:pt x="40278" y="25776"/>
                    <a:pt x="37390" y="27228"/>
                    <a:pt x="34358" y="27696"/>
                  </a:cubicBezTo>
                  <a:cubicBezTo>
                    <a:pt x="32487" y="27986"/>
                    <a:pt x="30551" y="27889"/>
                    <a:pt x="28760" y="27325"/>
                  </a:cubicBezTo>
                  <a:cubicBezTo>
                    <a:pt x="27664" y="26986"/>
                    <a:pt x="26615" y="26470"/>
                    <a:pt x="25631" y="25809"/>
                  </a:cubicBezTo>
                  <a:cubicBezTo>
                    <a:pt x="24228" y="24857"/>
                    <a:pt x="22921" y="23583"/>
                    <a:pt x="21324" y="23179"/>
                  </a:cubicBezTo>
                  <a:cubicBezTo>
                    <a:pt x="20050" y="22873"/>
                    <a:pt x="18744" y="23083"/>
                    <a:pt x="17518" y="23567"/>
                  </a:cubicBezTo>
                  <a:cubicBezTo>
                    <a:pt x="15743" y="24276"/>
                    <a:pt x="14163" y="25422"/>
                    <a:pt x="12469" y="26422"/>
                  </a:cubicBezTo>
                  <a:cubicBezTo>
                    <a:pt x="10791" y="27406"/>
                    <a:pt x="8985" y="28293"/>
                    <a:pt x="7049" y="28519"/>
                  </a:cubicBezTo>
                  <a:cubicBezTo>
                    <a:pt x="5113" y="28744"/>
                    <a:pt x="3097" y="28164"/>
                    <a:pt x="1791" y="26809"/>
                  </a:cubicBezTo>
                  <a:cubicBezTo>
                    <a:pt x="371" y="25325"/>
                    <a:pt x="0" y="23276"/>
                    <a:pt x="129" y="21276"/>
                  </a:cubicBezTo>
                  <a:cubicBezTo>
                    <a:pt x="290" y="19227"/>
                    <a:pt x="887" y="17598"/>
                    <a:pt x="1887" y="15727"/>
                  </a:cubicBezTo>
                  <a:cubicBezTo>
                    <a:pt x="3871" y="11953"/>
                    <a:pt x="6565" y="8275"/>
                    <a:pt x="9694" y="5388"/>
                  </a:cubicBezTo>
                  <a:cubicBezTo>
                    <a:pt x="11259" y="3936"/>
                    <a:pt x="12920" y="2645"/>
                    <a:pt x="14743" y="1645"/>
                  </a:cubicBezTo>
                  <a:cubicBezTo>
                    <a:pt x="16485" y="694"/>
                    <a:pt x="18453" y="0"/>
                    <a:pt x="20421" y="323"/>
                  </a:cubicBezTo>
                  <a:cubicBezTo>
                    <a:pt x="22357" y="629"/>
                    <a:pt x="24212" y="2226"/>
                    <a:pt x="24357" y="422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2402000" y="3333525"/>
              <a:ext cx="957775" cy="613000"/>
            </a:xfrm>
            <a:custGeom>
              <a:avLst/>
              <a:gdLst/>
              <a:ahLst/>
              <a:cxnLst/>
              <a:rect l="l" t="t" r="r" b="b"/>
              <a:pathLst>
                <a:path w="38311" h="24520" fill="none" extrusionOk="0">
                  <a:moveTo>
                    <a:pt x="20696" y="3582"/>
                  </a:moveTo>
                  <a:cubicBezTo>
                    <a:pt x="20809" y="4872"/>
                    <a:pt x="20261" y="6260"/>
                    <a:pt x="21003" y="7292"/>
                  </a:cubicBezTo>
                  <a:cubicBezTo>
                    <a:pt x="21519" y="7985"/>
                    <a:pt x="22422" y="8179"/>
                    <a:pt x="23164" y="8115"/>
                  </a:cubicBezTo>
                  <a:cubicBezTo>
                    <a:pt x="23938" y="8066"/>
                    <a:pt x="24648" y="7840"/>
                    <a:pt x="25438" y="7776"/>
                  </a:cubicBezTo>
                  <a:cubicBezTo>
                    <a:pt x="26229" y="7727"/>
                    <a:pt x="27213" y="7937"/>
                    <a:pt x="27713" y="8598"/>
                  </a:cubicBezTo>
                  <a:cubicBezTo>
                    <a:pt x="28342" y="9405"/>
                    <a:pt x="27939" y="10437"/>
                    <a:pt x="28423" y="11308"/>
                  </a:cubicBezTo>
                  <a:cubicBezTo>
                    <a:pt x="28665" y="11728"/>
                    <a:pt x="29084" y="12050"/>
                    <a:pt x="29600" y="12244"/>
                  </a:cubicBezTo>
                  <a:cubicBezTo>
                    <a:pt x="29971" y="12389"/>
                    <a:pt x="30407" y="12470"/>
                    <a:pt x="30826" y="12486"/>
                  </a:cubicBezTo>
                  <a:cubicBezTo>
                    <a:pt x="31778" y="12534"/>
                    <a:pt x="32729" y="12308"/>
                    <a:pt x="33649" y="12244"/>
                  </a:cubicBezTo>
                  <a:cubicBezTo>
                    <a:pt x="34584" y="12179"/>
                    <a:pt x="35617" y="12244"/>
                    <a:pt x="36294" y="12905"/>
                  </a:cubicBezTo>
                  <a:cubicBezTo>
                    <a:pt x="36778" y="13373"/>
                    <a:pt x="36907" y="14051"/>
                    <a:pt x="37036" y="14712"/>
                  </a:cubicBezTo>
                  <a:cubicBezTo>
                    <a:pt x="37149" y="15373"/>
                    <a:pt x="37262" y="16131"/>
                    <a:pt x="37504" y="16631"/>
                  </a:cubicBezTo>
                  <a:cubicBezTo>
                    <a:pt x="37649" y="16938"/>
                    <a:pt x="37794" y="17115"/>
                    <a:pt x="37891" y="17277"/>
                  </a:cubicBezTo>
                  <a:cubicBezTo>
                    <a:pt x="38052" y="17519"/>
                    <a:pt x="38165" y="17696"/>
                    <a:pt x="38230" y="18067"/>
                  </a:cubicBezTo>
                  <a:cubicBezTo>
                    <a:pt x="38310" y="18422"/>
                    <a:pt x="38230" y="18954"/>
                    <a:pt x="37988" y="19470"/>
                  </a:cubicBezTo>
                  <a:cubicBezTo>
                    <a:pt x="37730" y="19970"/>
                    <a:pt x="37343" y="20438"/>
                    <a:pt x="36907" y="20841"/>
                  </a:cubicBezTo>
                  <a:cubicBezTo>
                    <a:pt x="34923" y="22680"/>
                    <a:pt x="32375" y="23922"/>
                    <a:pt x="29713" y="24277"/>
                  </a:cubicBezTo>
                  <a:cubicBezTo>
                    <a:pt x="28068" y="24503"/>
                    <a:pt x="26374" y="24358"/>
                    <a:pt x="24826" y="23826"/>
                  </a:cubicBezTo>
                  <a:cubicBezTo>
                    <a:pt x="23874" y="23487"/>
                    <a:pt x="22971" y="23019"/>
                    <a:pt x="22132" y="22422"/>
                  </a:cubicBezTo>
                  <a:cubicBezTo>
                    <a:pt x="20922" y="21551"/>
                    <a:pt x="19793" y="20422"/>
                    <a:pt x="18406" y="20019"/>
                  </a:cubicBezTo>
                  <a:cubicBezTo>
                    <a:pt x="17325" y="19696"/>
                    <a:pt x="16180" y="19809"/>
                    <a:pt x="15099" y="20196"/>
                  </a:cubicBezTo>
                  <a:cubicBezTo>
                    <a:pt x="13583" y="20745"/>
                    <a:pt x="12228" y="21696"/>
                    <a:pt x="10808" y="22519"/>
                  </a:cubicBezTo>
                  <a:cubicBezTo>
                    <a:pt x="9373" y="23342"/>
                    <a:pt x="7840" y="24100"/>
                    <a:pt x="6227" y="24309"/>
                  </a:cubicBezTo>
                  <a:cubicBezTo>
                    <a:pt x="4582" y="24519"/>
                    <a:pt x="2904" y="24051"/>
                    <a:pt x="1759" y="22987"/>
                  </a:cubicBezTo>
                  <a:cubicBezTo>
                    <a:pt x="436" y="21761"/>
                    <a:pt x="1" y="20035"/>
                    <a:pt x="49" y="18293"/>
                  </a:cubicBezTo>
                  <a:cubicBezTo>
                    <a:pt x="98" y="16518"/>
                    <a:pt x="582" y="15034"/>
                    <a:pt x="1404" y="13389"/>
                  </a:cubicBezTo>
                  <a:cubicBezTo>
                    <a:pt x="3066" y="10066"/>
                    <a:pt x="5501" y="6824"/>
                    <a:pt x="8292" y="4356"/>
                  </a:cubicBezTo>
                  <a:cubicBezTo>
                    <a:pt x="9631" y="3163"/>
                    <a:pt x="11034" y="2098"/>
                    <a:pt x="12583" y="1291"/>
                  </a:cubicBezTo>
                  <a:cubicBezTo>
                    <a:pt x="14067" y="517"/>
                    <a:pt x="15712" y="1"/>
                    <a:pt x="17357" y="291"/>
                  </a:cubicBezTo>
                  <a:cubicBezTo>
                    <a:pt x="18986" y="582"/>
                    <a:pt x="20535" y="1904"/>
                    <a:pt x="20680" y="3582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2564125" y="3594850"/>
              <a:ext cx="394400" cy="285525"/>
            </a:xfrm>
            <a:custGeom>
              <a:avLst/>
              <a:gdLst/>
              <a:ahLst/>
              <a:cxnLst/>
              <a:rect l="l" t="t" r="r" b="b"/>
              <a:pathLst>
                <a:path w="15776" h="11421" fill="none" extrusionOk="0">
                  <a:moveTo>
                    <a:pt x="2484" y="8098"/>
                  </a:moveTo>
                  <a:cubicBezTo>
                    <a:pt x="3807" y="8179"/>
                    <a:pt x="4985" y="7017"/>
                    <a:pt x="6307" y="7146"/>
                  </a:cubicBezTo>
                  <a:cubicBezTo>
                    <a:pt x="7920" y="7291"/>
                    <a:pt x="8695" y="9195"/>
                    <a:pt x="9953" y="10211"/>
                  </a:cubicBezTo>
                  <a:cubicBezTo>
                    <a:pt x="11469" y="11421"/>
                    <a:pt x="13921" y="11211"/>
                    <a:pt x="15195" y="9759"/>
                  </a:cubicBezTo>
                  <a:cubicBezTo>
                    <a:pt x="15485" y="9453"/>
                    <a:pt x="15711" y="9066"/>
                    <a:pt x="15744" y="8646"/>
                  </a:cubicBezTo>
                  <a:cubicBezTo>
                    <a:pt x="15776" y="8227"/>
                    <a:pt x="15550" y="7775"/>
                    <a:pt x="15163" y="7614"/>
                  </a:cubicBezTo>
                  <a:cubicBezTo>
                    <a:pt x="14518" y="7372"/>
                    <a:pt x="13743" y="8017"/>
                    <a:pt x="13114" y="7727"/>
                  </a:cubicBezTo>
                  <a:cubicBezTo>
                    <a:pt x="12679" y="7517"/>
                    <a:pt x="12566" y="6937"/>
                    <a:pt x="12566" y="6453"/>
                  </a:cubicBezTo>
                  <a:cubicBezTo>
                    <a:pt x="12582" y="5969"/>
                    <a:pt x="12679" y="5453"/>
                    <a:pt x="12453" y="5017"/>
                  </a:cubicBezTo>
                  <a:cubicBezTo>
                    <a:pt x="12130" y="4388"/>
                    <a:pt x="11308" y="4210"/>
                    <a:pt x="10582" y="4227"/>
                  </a:cubicBezTo>
                  <a:cubicBezTo>
                    <a:pt x="8066" y="4259"/>
                    <a:pt x="8098" y="3323"/>
                    <a:pt x="6936" y="1436"/>
                  </a:cubicBezTo>
                  <a:cubicBezTo>
                    <a:pt x="6130" y="146"/>
                    <a:pt x="4839" y="0"/>
                    <a:pt x="3533" y="662"/>
                  </a:cubicBezTo>
                  <a:cubicBezTo>
                    <a:pt x="2113" y="1372"/>
                    <a:pt x="758" y="2920"/>
                    <a:pt x="371" y="4469"/>
                  </a:cubicBezTo>
                  <a:cubicBezTo>
                    <a:pt x="0" y="5969"/>
                    <a:pt x="694" y="7969"/>
                    <a:pt x="2484" y="809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3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9"/>
          <p:cNvGrpSpPr/>
          <p:nvPr/>
        </p:nvGrpSpPr>
        <p:grpSpPr>
          <a:xfrm>
            <a:off x="4849802" y="2735662"/>
            <a:ext cx="4173580" cy="3614051"/>
            <a:chOff x="3765575" y="981175"/>
            <a:chExt cx="2702746" cy="2340403"/>
          </a:xfrm>
        </p:grpSpPr>
        <p:sp>
          <p:nvSpPr>
            <p:cNvPr id="429" name="Google Shape;429;p9"/>
            <p:cNvSpPr/>
            <p:nvPr/>
          </p:nvSpPr>
          <p:spPr>
            <a:xfrm>
              <a:off x="3765575" y="981175"/>
              <a:ext cx="2702746" cy="2340403"/>
            </a:xfrm>
            <a:custGeom>
              <a:avLst/>
              <a:gdLst/>
              <a:ahLst/>
              <a:cxnLst/>
              <a:rect l="l" t="t" r="r" b="b"/>
              <a:pathLst>
                <a:path w="62716" h="54308" fill="none" extrusionOk="0">
                  <a:moveTo>
                    <a:pt x="21926" y="29012"/>
                  </a:moveTo>
                  <a:cubicBezTo>
                    <a:pt x="18139" y="31093"/>
                    <a:pt x="13923" y="32349"/>
                    <a:pt x="10070" y="34245"/>
                  </a:cubicBezTo>
                  <a:cubicBezTo>
                    <a:pt x="6193" y="36145"/>
                    <a:pt x="2488" y="38919"/>
                    <a:pt x="1614" y="43207"/>
                  </a:cubicBezTo>
                  <a:cubicBezTo>
                    <a:pt x="0" y="51137"/>
                    <a:pt x="8585" y="54308"/>
                    <a:pt x="15375" y="50860"/>
                  </a:cubicBezTo>
                  <a:cubicBezTo>
                    <a:pt x="21353" y="47824"/>
                    <a:pt x="25506" y="42228"/>
                    <a:pt x="29555" y="37119"/>
                  </a:cubicBezTo>
                  <a:cubicBezTo>
                    <a:pt x="33934" y="31595"/>
                    <a:pt x="38298" y="27173"/>
                    <a:pt x="44495" y="23717"/>
                  </a:cubicBezTo>
                  <a:cubicBezTo>
                    <a:pt x="48788" y="21324"/>
                    <a:pt x="53300" y="19018"/>
                    <a:pt x="56651" y="15385"/>
                  </a:cubicBezTo>
                  <a:cubicBezTo>
                    <a:pt x="61273" y="10376"/>
                    <a:pt x="62715" y="1"/>
                    <a:pt x="54384" y="149"/>
                  </a:cubicBezTo>
                  <a:cubicBezTo>
                    <a:pt x="52703" y="177"/>
                    <a:pt x="50984" y="755"/>
                    <a:pt x="49342" y="1462"/>
                  </a:cubicBezTo>
                  <a:cubicBezTo>
                    <a:pt x="44185" y="3682"/>
                    <a:pt x="39759" y="7230"/>
                    <a:pt x="36378" y="11770"/>
                  </a:cubicBezTo>
                  <a:cubicBezTo>
                    <a:pt x="33160" y="16091"/>
                    <a:pt x="31036" y="21043"/>
                    <a:pt x="27244" y="25015"/>
                  </a:cubicBezTo>
                  <a:cubicBezTo>
                    <a:pt x="25650" y="26686"/>
                    <a:pt x="23845" y="27956"/>
                    <a:pt x="21926" y="2901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3887579" y="1055903"/>
              <a:ext cx="2406640" cy="2130315"/>
            </a:xfrm>
            <a:custGeom>
              <a:avLst/>
              <a:gdLst/>
              <a:ahLst/>
              <a:cxnLst/>
              <a:rect l="l" t="t" r="r" b="b"/>
              <a:pathLst>
                <a:path w="55845" h="49433" fill="none" extrusionOk="0">
                  <a:moveTo>
                    <a:pt x="8753" y="32129"/>
                  </a:moveTo>
                  <a:cubicBezTo>
                    <a:pt x="7239" y="32902"/>
                    <a:pt x="5754" y="33814"/>
                    <a:pt x="4460" y="34893"/>
                  </a:cubicBezTo>
                  <a:cubicBezTo>
                    <a:pt x="3295" y="35867"/>
                    <a:pt x="2293" y="36994"/>
                    <a:pt x="1600" y="38293"/>
                  </a:cubicBezTo>
                  <a:cubicBezTo>
                    <a:pt x="1171" y="39104"/>
                    <a:pt x="879" y="39997"/>
                    <a:pt x="722" y="40933"/>
                  </a:cubicBezTo>
                  <a:cubicBezTo>
                    <a:pt x="1" y="45249"/>
                    <a:pt x="2364" y="47961"/>
                    <a:pt x="5778" y="48830"/>
                  </a:cubicBezTo>
                  <a:cubicBezTo>
                    <a:pt x="8156" y="49432"/>
                    <a:pt x="11006" y="49131"/>
                    <a:pt x="13575" y="47823"/>
                  </a:cubicBezTo>
                  <a:cubicBezTo>
                    <a:pt x="19104" y="45001"/>
                    <a:pt x="22967" y="39830"/>
                    <a:pt x="26720" y="35099"/>
                  </a:cubicBezTo>
                  <a:cubicBezTo>
                    <a:pt x="29513" y="31565"/>
                    <a:pt x="32292" y="28481"/>
                    <a:pt x="35596" y="25821"/>
                  </a:cubicBezTo>
                  <a:cubicBezTo>
                    <a:pt x="37243" y="24489"/>
                    <a:pt x="39019" y="23267"/>
                    <a:pt x="40981" y="22145"/>
                  </a:cubicBezTo>
                  <a:cubicBezTo>
                    <a:pt x="44223" y="20297"/>
                    <a:pt x="47613" y="18526"/>
                    <a:pt x="50454" y="16100"/>
                  </a:cubicBezTo>
                  <a:cubicBezTo>
                    <a:pt x="51108" y="15542"/>
                    <a:pt x="51734" y="14949"/>
                    <a:pt x="52321" y="14310"/>
                  </a:cubicBezTo>
                  <a:cubicBezTo>
                    <a:pt x="54379" y="12080"/>
                    <a:pt x="55773" y="8728"/>
                    <a:pt x="55807" y="5816"/>
                  </a:cubicBezTo>
                  <a:cubicBezTo>
                    <a:pt x="55845" y="2626"/>
                    <a:pt x="54241" y="0"/>
                    <a:pt x="50192" y="57"/>
                  </a:cubicBezTo>
                  <a:cubicBezTo>
                    <a:pt x="48607" y="72"/>
                    <a:pt x="46983" y="611"/>
                    <a:pt x="45431" y="1275"/>
                  </a:cubicBezTo>
                  <a:cubicBezTo>
                    <a:pt x="43378" y="2163"/>
                    <a:pt x="41445" y="3280"/>
                    <a:pt x="39664" y="4588"/>
                  </a:cubicBezTo>
                  <a:cubicBezTo>
                    <a:pt x="37229" y="6379"/>
                    <a:pt x="35061" y="8537"/>
                    <a:pt x="33213" y="11001"/>
                  </a:cubicBezTo>
                  <a:cubicBezTo>
                    <a:pt x="30859" y="14152"/>
                    <a:pt x="29121" y="17661"/>
                    <a:pt x="26791" y="20813"/>
                  </a:cubicBezTo>
                  <a:cubicBezTo>
                    <a:pt x="26137" y="21696"/>
                    <a:pt x="25440" y="22546"/>
                    <a:pt x="24671" y="23358"/>
                  </a:cubicBezTo>
                  <a:cubicBezTo>
                    <a:pt x="23191" y="24919"/>
                    <a:pt x="21515" y="26117"/>
                    <a:pt x="19734" y="27125"/>
                  </a:cubicBezTo>
                  <a:cubicBezTo>
                    <a:pt x="17591" y="28333"/>
                    <a:pt x="15299" y="29264"/>
                    <a:pt x="13021" y="30219"/>
                  </a:cubicBezTo>
                  <a:cubicBezTo>
                    <a:pt x="11579" y="30820"/>
                    <a:pt x="10137" y="31427"/>
                    <a:pt x="8753" y="3212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3934080" y="1091673"/>
              <a:ext cx="2322303" cy="2064078"/>
            </a:xfrm>
            <a:custGeom>
              <a:avLst/>
              <a:gdLst/>
              <a:ahLst/>
              <a:cxnLst/>
              <a:rect l="l" t="t" r="r" b="b"/>
              <a:pathLst>
                <a:path w="53888" h="47896" fill="none" extrusionOk="0">
                  <a:moveTo>
                    <a:pt x="8433" y="31112"/>
                  </a:moveTo>
                  <a:cubicBezTo>
                    <a:pt x="6948" y="31881"/>
                    <a:pt x="5496" y="32788"/>
                    <a:pt x="4222" y="33863"/>
                  </a:cubicBezTo>
                  <a:cubicBezTo>
                    <a:pt x="3076" y="34822"/>
                    <a:pt x="2092" y="35944"/>
                    <a:pt x="1424" y="37224"/>
                  </a:cubicBezTo>
                  <a:cubicBezTo>
                    <a:pt x="1008" y="38031"/>
                    <a:pt x="750" y="38914"/>
                    <a:pt x="617" y="39831"/>
                  </a:cubicBezTo>
                  <a:cubicBezTo>
                    <a:pt x="1" y="43966"/>
                    <a:pt x="2254" y="46525"/>
                    <a:pt x="5530" y="47337"/>
                  </a:cubicBezTo>
                  <a:cubicBezTo>
                    <a:pt x="7817" y="47895"/>
                    <a:pt x="10548" y="47599"/>
                    <a:pt x="13016" y="46339"/>
                  </a:cubicBezTo>
                  <a:cubicBezTo>
                    <a:pt x="18316" y="43627"/>
                    <a:pt x="22031" y="38671"/>
                    <a:pt x="25636" y="34120"/>
                  </a:cubicBezTo>
                  <a:cubicBezTo>
                    <a:pt x="28372" y="30668"/>
                    <a:pt x="31079" y="27641"/>
                    <a:pt x="34307" y="25020"/>
                  </a:cubicBezTo>
                  <a:cubicBezTo>
                    <a:pt x="35916" y="23712"/>
                    <a:pt x="37649" y="22499"/>
                    <a:pt x="39563" y="21396"/>
                  </a:cubicBezTo>
                  <a:cubicBezTo>
                    <a:pt x="42681" y="19596"/>
                    <a:pt x="45952" y="17882"/>
                    <a:pt x="48688" y="15538"/>
                  </a:cubicBezTo>
                  <a:cubicBezTo>
                    <a:pt x="49318" y="14998"/>
                    <a:pt x="49924" y="14425"/>
                    <a:pt x="50488" y="13814"/>
                  </a:cubicBezTo>
                  <a:cubicBezTo>
                    <a:pt x="52479" y="11656"/>
                    <a:pt x="53835" y="8428"/>
                    <a:pt x="53859" y="5616"/>
                  </a:cubicBezTo>
                  <a:cubicBezTo>
                    <a:pt x="53887" y="2536"/>
                    <a:pt x="52321" y="1"/>
                    <a:pt x="48430" y="49"/>
                  </a:cubicBezTo>
                  <a:cubicBezTo>
                    <a:pt x="46897" y="58"/>
                    <a:pt x="45322" y="574"/>
                    <a:pt x="43818" y="1223"/>
                  </a:cubicBezTo>
                  <a:cubicBezTo>
                    <a:pt x="41827" y="2078"/>
                    <a:pt x="39950" y="3171"/>
                    <a:pt x="38227" y="4441"/>
                  </a:cubicBezTo>
                  <a:cubicBezTo>
                    <a:pt x="35868" y="6179"/>
                    <a:pt x="33762" y="8271"/>
                    <a:pt x="31972" y="10653"/>
                  </a:cubicBezTo>
                  <a:cubicBezTo>
                    <a:pt x="29694" y="13690"/>
                    <a:pt x="28014" y="17070"/>
                    <a:pt x="25765" y="20112"/>
                  </a:cubicBezTo>
                  <a:cubicBezTo>
                    <a:pt x="25135" y="20957"/>
                    <a:pt x="24466" y="21783"/>
                    <a:pt x="23726" y="22566"/>
                  </a:cubicBezTo>
                  <a:cubicBezTo>
                    <a:pt x="22298" y="24075"/>
                    <a:pt x="20689" y="25235"/>
                    <a:pt x="18980" y="26214"/>
                  </a:cubicBezTo>
                  <a:cubicBezTo>
                    <a:pt x="16922" y="27393"/>
                    <a:pt x="14721" y="28310"/>
                    <a:pt x="12534" y="29241"/>
                  </a:cubicBezTo>
                  <a:cubicBezTo>
                    <a:pt x="11150" y="29833"/>
                    <a:pt x="9765" y="30420"/>
                    <a:pt x="8433" y="31108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4027081" y="1164117"/>
              <a:ext cx="2153586" cy="1931130"/>
            </a:xfrm>
            <a:custGeom>
              <a:avLst/>
              <a:gdLst/>
              <a:ahLst/>
              <a:cxnLst/>
              <a:rect l="l" t="t" r="r" b="b"/>
              <a:pathLst>
                <a:path w="49973" h="44811" fill="none" extrusionOk="0">
                  <a:moveTo>
                    <a:pt x="7793" y="29049"/>
                  </a:moveTo>
                  <a:cubicBezTo>
                    <a:pt x="6366" y="29818"/>
                    <a:pt x="4971" y="30725"/>
                    <a:pt x="3744" y="31776"/>
                  </a:cubicBezTo>
                  <a:cubicBezTo>
                    <a:pt x="2641" y="32716"/>
                    <a:pt x="1686" y="33824"/>
                    <a:pt x="1075" y="35075"/>
                  </a:cubicBezTo>
                  <a:cubicBezTo>
                    <a:pt x="688" y="35863"/>
                    <a:pt x="493" y="36737"/>
                    <a:pt x="397" y="37606"/>
                  </a:cubicBezTo>
                  <a:cubicBezTo>
                    <a:pt x="1" y="41373"/>
                    <a:pt x="2030" y="43636"/>
                    <a:pt x="5033" y="44328"/>
                  </a:cubicBezTo>
                  <a:cubicBezTo>
                    <a:pt x="7139" y="44811"/>
                    <a:pt x="9631" y="44515"/>
                    <a:pt x="11890" y="43354"/>
                  </a:cubicBezTo>
                  <a:cubicBezTo>
                    <a:pt x="16746" y="40862"/>
                    <a:pt x="20164" y="36326"/>
                    <a:pt x="23473" y="32153"/>
                  </a:cubicBezTo>
                  <a:cubicBezTo>
                    <a:pt x="26080" y="28859"/>
                    <a:pt x="28658" y="25936"/>
                    <a:pt x="31728" y="23396"/>
                  </a:cubicBezTo>
                  <a:cubicBezTo>
                    <a:pt x="33266" y="22131"/>
                    <a:pt x="34908" y="20952"/>
                    <a:pt x="36723" y="19877"/>
                  </a:cubicBezTo>
                  <a:cubicBezTo>
                    <a:pt x="39597" y="18173"/>
                    <a:pt x="42619" y="16578"/>
                    <a:pt x="45159" y="14396"/>
                  </a:cubicBezTo>
                  <a:cubicBezTo>
                    <a:pt x="45742" y="13900"/>
                    <a:pt x="46305" y="13365"/>
                    <a:pt x="46831" y="12792"/>
                  </a:cubicBezTo>
                  <a:cubicBezTo>
                    <a:pt x="48678" y="10786"/>
                    <a:pt x="49948" y="7812"/>
                    <a:pt x="49958" y="5191"/>
                  </a:cubicBezTo>
                  <a:cubicBezTo>
                    <a:pt x="49972" y="2335"/>
                    <a:pt x="48487" y="0"/>
                    <a:pt x="44911" y="10"/>
                  </a:cubicBezTo>
                  <a:cubicBezTo>
                    <a:pt x="43474" y="15"/>
                    <a:pt x="41994" y="483"/>
                    <a:pt x="40585" y="1094"/>
                  </a:cubicBezTo>
                  <a:cubicBezTo>
                    <a:pt x="38719" y="1896"/>
                    <a:pt x="36961" y="2932"/>
                    <a:pt x="35352" y="4121"/>
                  </a:cubicBezTo>
                  <a:cubicBezTo>
                    <a:pt x="33137" y="5754"/>
                    <a:pt x="31170" y="7712"/>
                    <a:pt x="29484" y="9941"/>
                  </a:cubicBezTo>
                  <a:cubicBezTo>
                    <a:pt x="27369" y="12744"/>
                    <a:pt x="25798" y="15871"/>
                    <a:pt x="23712" y="18684"/>
                  </a:cubicBezTo>
                  <a:cubicBezTo>
                    <a:pt x="23129" y="19472"/>
                    <a:pt x="22509" y="20235"/>
                    <a:pt x="21826" y="20961"/>
                  </a:cubicBezTo>
                  <a:cubicBezTo>
                    <a:pt x="20513" y="22360"/>
                    <a:pt x="19033" y="23454"/>
                    <a:pt x="17467" y="24380"/>
                  </a:cubicBezTo>
                  <a:cubicBezTo>
                    <a:pt x="15576" y="25497"/>
                    <a:pt x="13566" y="26376"/>
                    <a:pt x="11560" y="27273"/>
                  </a:cubicBezTo>
                  <a:cubicBezTo>
                    <a:pt x="10290" y="27842"/>
                    <a:pt x="9011" y="28395"/>
                    <a:pt x="7793" y="2904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4073409" y="1199930"/>
              <a:ext cx="2069379" cy="1864850"/>
            </a:xfrm>
            <a:custGeom>
              <a:avLst/>
              <a:gdLst/>
              <a:ahLst/>
              <a:cxnLst/>
              <a:rect l="l" t="t" r="r" b="b"/>
              <a:pathLst>
                <a:path w="48019" h="43273" fill="none" extrusionOk="0">
                  <a:moveTo>
                    <a:pt x="7477" y="28032"/>
                  </a:moveTo>
                  <a:cubicBezTo>
                    <a:pt x="6078" y="28801"/>
                    <a:pt x="4713" y="29703"/>
                    <a:pt x="3505" y="30740"/>
                  </a:cubicBezTo>
                  <a:cubicBezTo>
                    <a:pt x="2426" y="31675"/>
                    <a:pt x="1490" y="32769"/>
                    <a:pt x="903" y="34010"/>
                  </a:cubicBezTo>
                  <a:cubicBezTo>
                    <a:pt x="535" y="34788"/>
                    <a:pt x="363" y="35653"/>
                    <a:pt x="296" y="36507"/>
                  </a:cubicBezTo>
                  <a:cubicBezTo>
                    <a:pt x="0" y="40084"/>
                    <a:pt x="1920" y="42199"/>
                    <a:pt x="4789" y="42834"/>
                  </a:cubicBezTo>
                  <a:cubicBezTo>
                    <a:pt x="6804" y="43273"/>
                    <a:pt x="9182" y="42977"/>
                    <a:pt x="11330" y="41869"/>
                  </a:cubicBezTo>
                  <a:cubicBezTo>
                    <a:pt x="15962" y="39487"/>
                    <a:pt x="19237" y="35166"/>
                    <a:pt x="22393" y="31179"/>
                  </a:cubicBezTo>
                  <a:cubicBezTo>
                    <a:pt x="24938" y="27956"/>
                    <a:pt x="27450" y="25091"/>
                    <a:pt x="30443" y="22594"/>
                  </a:cubicBezTo>
                  <a:cubicBezTo>
                    <a:pt x="31943" y="21348"/>
                    <a:pt x="33542" y="20188"/>
                    <a:pt x="35309" y="19128"/>
                  </a:cubicBezTo>
                  <a:cubicBezTo>
                    <a:pt x="38059" y="17476"/>
                    <a:pt x="40962" y="15933"/>
                    <a:pt x="43402" y="13837"/>
                  </a:cubicBezTo>
                  <a:cubicBezTo>
                    <a:pt x="43960" y="13355"/>
                    <a:pt x="44500" y="12844"/>
                    <a:pt x="45006" y="12295"/>
                  </a:cubicBezTo>
                  <a:cubicBezTo>
                    <a:pt x="46782" y="10366"/>
                    <a:pt x="48009" y="7511"/>
                    <a:pt x="48014" y="4990"/>
                  </a:cubicBezTo>
                  <a:cubicBezTo>
                    <a:pt x="48019" y="2244"/>
                    <a:pt x="46572" y="5"/>
                    <a:pt x="43153" y="0"/>
                  </a:cubicBezTo>
                  <a:cubicBezTo>
                    <a:pt x="41764" y="0"/>
                    <a:pt x="40336" y="449"/>
                    <a:pt x="38971" y="1036"/>
                  </a:cubicBezTo>
                  <a:cubicBezTo>
                    <a:pt x="37171" y="1815"/>
                    <a:pt x="35471" y="2817"/>
                    <a:pt x="33915" y="3968"/>
                  </a:cubicBezTo>
                  <a:cubicBezTo>
                    <a:pt x="31780" y="5548"/>
                    <a:pt x="29875" y="7444"/>
                    <a:pt x="28242" y="9593"/>
                  </a:cubicBezTo>
                  <a:cubicBezTo>
                    <a:pt x="26208" y="12281"/>
                    <a:pt x="24695" y="15279"/>
                    <a:pt x="22689" y="17982"/>
                  </a:cubicBezTo>
                  <a:cubicBezTo>
                    <a:pt x="22131" y="18736"/>
                    <a:pt x="21534" y="19467"/>
                    <a:pt x="20880" y="20168"/>
                  </a:cubicBezTo>
                  <a:cubicBezTo>
                    <a:pt x="19619" y="21515"/>
                    <a:pt x="18211" y="22570"/>
                    <a:pt x="16711" y="23472"/>
                  </a:cubicBezTo>
                  <a:cubicBezTo>
                    <a:pt x="14911" y="24556"/>
                    <a:pt x="12992" y="25421"/>
                    <a:pt x="11077" y="26294"/>
                  </a:cubicBezTo>
                  <a:cubicBezTo>
                    <a:pt x="9865" y="26853"/>
                    <a:pt x="8642" y="27388"/>
                    <a:pt x="7477" y="2803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4119478" y="1234880"/>
              <a:ext cx="1985861" cy="1799690"/>
            </a:xfrm>
            <a:custGeom>
              <a:avLst/>
              <a:gdLst/>
              <a:ahLst/>
              <a:cxnLst/>
              <a:rect l="l" t="t" r="r" b="b"/>
              <a:pathLst>
                <a:path w="46081" h="41761" fill="none" extrusionOk="0">
                  <a:moveTo>
                    <a:pt x="7167" y="27030"/>
                  </a:moveTo>
                  <a:cubicBezTo>
                    <a:pt x="5797" y="27799"/>
                    <a:pt x="4460" y="28697"/>
                    <a:pt x="3276" y="29728"/>
                  </a:cubicBezTo>
                  <a:cubicBezTo>
                    <a:pt x="2216" y="30649"/>
                    <a:pt x="1299" y="31738"/>
                    <a:pt x="736" y="32965"/>
                  </a:cubicBezTo>
                  <a:cubicBezTo>
                    <a:pt x="383" y="33734"/>
                    <a:pt x="244" y="34593"/>
                    <a:pt x="196" y="35424"/>
                  </a:cubicBezTo>
                  <a:cubicBezTo>
                    <a:pt x="1" y="38814"/>
                    <a:pt x="1820" y="40786"/>
                    <a:pt x="4551" y="41359"/>
                  </a:cubicBezTo>
                  <a:cubicBezTo>
                    <a:pt x="6475" y="41760"/>
                    <a:pt x="8734" y="41464"/>
                    <a:pt x="10777" y="40409"/>
                  </a:cubicBezTo>
                  <a:cubicBezTo>
                    <a:pt x="15184" y="38131"/>
                    <a:pt x="18311" y="34025"/>
                    <a:pt x="21324" y="30220"/>
                  </a:cubicBezTo>
                  <a:cubicBezTo>
                    <a:pt x="23807" y="27083"/>
                    <a:pt x="26247" y="24271"/>
                    <a:pt x="29169" y="21812"/>
                  </a:cubicBezTo>
                  <a:cubicBezTo>
                    <a:pt x="30625" y="20585"/>
                    <a:pt x="32182" y="19443"/>
                    <a:pt x="33896" y="18398"/>
                  </a:cubicBezTo>
                  <a:cubicBezTo>
                    <a:pt x="36527" y="16793"/>
                    <a:pt x="39306" y="15309"/>
                    <a:pt x="41645" y="13294"/>
                  </a:cubicBezTo>
                  <a:cubicBezTo>
                    <a:pt x="42180" y="12835"/>
                    <a:pt x="42700" y="12343"/>
                    <a:pt x="43183" y="11813"/>
                  </a:cubicBezTo>
                  <a:cubicBezTo>
                    <a:pt x="44892" y="9961"/>
                    <a:pt x="46081" y="7235"/>
                    <a:pt x="46076" y="4804"/>
                  </a:cubicBezTo>
                  <a:cubicBezTo>
                    <a:pt x="46071" y="2173"/>
                    <a:pt x="44663" y="25"/>
                    <a:pt x="41402" y="11"/>
                  </a:cubicBezTo>
                  <a:cubicBezTo>
                    <a:pt x="40065" y="1"/>
                    <a:pt x="38685" y="431"/>
                    <a:pt x="37362" y="999"/>
                  </a:cubicBezTo>
                  <a:cubicBezTo>
                    <a:pt x="35629" y="1748"/>
                    <a:pt x="33987" y="2727"/>
                    <a:pt x="32487" y="3835"/>
                  </a:cubicBezTo>
                  <a:cubicBezTo>
                    <a:pt x="30430" y="5363"/>
                    <a:pt x="28587" y="7196"/>
                    <a:pt x="27011" y="9264"/>
                  </a:cubicBezTo>
                  <a:cubicBezTo>
                    <a:pt x="25053" y="11837"/>
                    <a:pt x="23597" y="14707"/>
                    <a:pt x="21673" y="17295"/>
                  </a:cubicBezTo>
                  <a:cubicBezTo>
                    <a:pt x="21138" y="18021"/>
                    <a:pt x="20565" y="18722"/>
                    <a:pt x="19940" y="19396"/>
                  </a:cubicBezTo>
                  <a:cubicBezTo>
                    <a:pt x="18741" y="20685"/>
                    <a:pt x="17390" y="21707"/>
                    <a:pt x="15967" y="22585"/>
                  </a:cubicBezTo>
                  <a:cubicBezTo>
                    <a:pt x="14253" y="23640"/>
                    <a:pt x="12424" y="24481"/>
                    <a:pt x="10600" y="25340"/>
                  </a:cubicBezTo>
                  <a:cubicBezTo>
                    <a:pt x="9445" y="25880"/>
                    <a:pt x="8280" y="26405"/>
                    <a:pt x="7167" y="2703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4211272" y="1305256"/>
              <a:ext cx="1819600" cy="1668595"/>
            </a:xfrm>
            <a:custGeom>
              <a:avLst/>
              <a:gdLst/>
              <a:ahLst/>
              <a:cxnLst/>
              <a:rect l="l" t="t" r="r" b="b"/>
              <a:pathLst>
                <a:path w="42223" h="38719" fill="none" extrusionOk="0">
                  <a:moveTo>
                    <a:pt x="6556" y="25015"/>
                  </a:moveTo>
                  <a:cubicBezTo>
                    <a:pt x="5243" y="25789"/>
                    <a:pt x="3968" y="26682"/>
                    <a:pt x="2827" y="27689"/>
                  </a:cubicBezTo>
                  <a:cubicBezTo>
                    <a:pt x="1805" y="28592"/>
                    <a:pt x="922" y="29666"/>
                    <a:pt x="416" y="30859"/>
                  </a:cubicBezTo>
                  <a:cubicBezTo>
                    <a:pt x="91" y="31614"/>
                    <a:pt x="10" y="32459"/>
                    <a:pt x="10" y="33252"/>
                  </a:cubicBezTo>
                  <a:cubicBezTo>
                    <a:pt x="0" y="36250"/>
                    <a:pt x="1624" y="37940"/>
                    <a:pt x="4087" y="38399"/>
                  </a:cubicBezTo>
                  <a:cubicBezTo>
                    <a:pt x="5825" y="38719"/>
                    <a:pt x="7850" y="38427"/>
                    <a:pt x="9678" y="37472"/>
                  </a:cubicBezTo>
                  <a:cubicBezTo>
                    <a:pt x="13637" y="35410"/>
                    <a:pt x="16473" y="31728"/>
                    <a:pt x="19185" y="28300"/>
                  </a:cubicBezTo>
                  <a:cubicBezTo>
                    <a:pt x="21543" y="25316"/>
                    <a:pt x="23854" y="22614"/>
                    <a:pt x="26619" y="20241"/>
                  </a:cubicBezTo>
                  <a:cubicBezTo>
                    <a:pt x="27999" y="19052"/>
                    <a:pt x="29474" y="17944"/>
                    <a:pt x="31083" y="16927"/>
                  </a:cubicBezTo>
                  <a:cubicBezTo>
                    <a:pt x="33470" y="15423"/>
                    <a:pt x="36006" y="14053"/>
                    <a:pt x="38145" y="12200"/>
                  </a:cubicBezTo>
                  <a:cubicBezTo>
                    <a:pt x="38637" y="11780"/>
                    <a:pt x="39109" y="11326"/>
                    <a:pt x="39553" y="10844"/>
                  </a:cubicBezTo>
                  <a:cubicBezTo>
                    <a:pt x="41119" y="9144"/>
                    <a:pt x="42222" y="6666"/>
                    <a:pt x="42203" y="4432"/>
                  </a:cubicBezTo>
                  <a:cubicBezTo>
                    <a:pt x="42184" y="2021"/>
                    <a:pt x="40857" y="63"/>
                    <a:pt x="37911" y="20"/>
                  </a:cubicBezTo>
                  <a:cubicBezTo>
                    <a:pt x="36669" y="1"/>
                    <a:pt x="35385" y="392"/>
                    <a:pt x="34158" y="918"/>
                  </a:cubicBezTo>
                  <a:cubicBezTo>
                    <a:pt x="32549" y="1615"/>
                    <a:pt x="31021" y="2536"/>
                    <a:pt x="29641" y="3563"/>
                  </a:cubicBezTo>
                  <a:cubicBezTo>
                    <a:pt x="27731" y="4986"/>
                    <a:pt x="26022" y="6685"/>
                    <a:pt x="24547" y="8600"/>
                  </a:cubicBezTo>
                  <a:cubicBezTo>
                    <a:pt x="22756" y="10940"/>
                    <a:pt x="21410" y="13556"/>
                    <a:pt x="19648" y="15920"/>
                  </a:cubicBezTo>
                  <a:cubicBezTo>
                    <a:pt x="19161" y="16579"/>
                    <a:pt x="18636" y="17223"/>
                    <a:pt x="18072" y="17839"/>
                  </a:cubicBezTo>
                  <a:cubicBezTo>
                    <a:pt x="16979" y="19023"/>
                    <a:pt x="15766" y="19973"/>
                    <a:pt x="14482" y="20799"/>
                  </a:cubicBezTo>
                  <a:cubicBezTo>
                    <a:pt x="12940" y="21788"/>
                    <a:pt x="11292" y="22599"/>
                    <a:pt x="9650" y="23416"/>
                  </a:cubicBezTo>
                  <a:cubicBezTo>
                    <a:pt x="8614" y="23936"/>
                    <a:pt x="7558" y="24428"/>
                    <a:pt x="6556" y="25015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4252429" y="1340465"/>
              <a:ext cx="1741210" cy="1603134"/>
            </a:xfrm>
            <a:custGeom>
              <a:avLst/>
              <a:gdLst/>
              <a:ahLst/>
              <a:cxnLst/>
              <a:rect l="l" t="t" r="r" b="b"/>
              <a:pathLst>
                <a:path w="40404" h="37200" fill="none" extrusionOk="0">
                  <a:moveTo>
                    <a:pt x="6360" y="24012"/>
                  </a:moveTo>
                  <a:cubicBezTo>
                    <a:pt x="5076" y="24786"/>
                    <a:pt x="3829" y="25669"/>
                    <a:pt x="2707" y="26672"/>
                  </a:cubicBezTo>
                  <a:cubicBezTo>
                    <a:pt x="1709" y="27564"/>
                    <a:pt x="845" y="28629"/>
                    <a:pt x="363" y="29809"/>
                  </a:cubicBezTo>
                  <a:cubicBezTo>
                    <a:pt x="57" y="30553"/>
                    <a:pt x="0" y="31389"/>
                    <a:pt x="24" y="32162"/>
                  </a:cubicBezTo>
                  <a:cubicBezTo>
                    <a:pt x="100" y="34970"/>
                    <a:pt x="1638" y="36517"/>
                    <a:pt x="3963" y="36918"/>
                  </a:cubicBezTo>
                  <a:cubicBezTo>
                    <a:pt x="5610" y="37200"/>
                    <a:pt x="7515" y="36904"/>
                    <a:pt x="9239" y="36006"/>
                  </a:cubicBezTo>
                  <a:cubicBezTo>
                    <a:pt x="12973" y="34048"/>
                    <a:pt x="15661" y="30582"/>
                    <a:pt x="18230" y="27335"/>
                  </a:cubicBezTo>
                  <a:cubicBezTo>
                    <a:pt x="20526" y="24432"/>
                    <a:pt x="22766" y="21782"/>
                    <a:pt x="25454" y="19452"/>
                  </a:cubicBezTo>
                  <a:cubicBezTo>
                    <a:pt x="26795" y="18287"/>
                    <a:pt x="28228" y="17194"/>
                    <a:pt x="29789" y="16191"/>
                  </a:cubicBezTo>
                  <a:cubicBezTo>
                    <a:pt x="32048" y="14740"/>
                    <a:pt x="34464" y="13422"/>
                    <a:pt x="36502" y="11655"/>
                  </a:cubicBezTo>
                  <a:cubicBezTo>
                    <a:pt x="36970" y="11249"/>
                    <a:pt x="37419" y="10820"/>
                    <a:pt x="37849" y="10357"/>
                  </a:cubicBezTo>
                  <a:cubicBezTo>
                    <a:pt x="39343" y="8733"/>
                    <a:pt x="40403" y="6379"/>
                    <a:pt x="40375" y="4240"/>
                  </a:cubicBezTo>
                  <a:cubicBezTo>
                    <a:pt x="40351" y="1944"/>
                    <a:pt x="39062" y="77"/>
                    <a:pt x="36273" y="24"/>
                  </a:cubicBezTo>
                  <a:cubicBezTo>
                    <a:pt x="35079" y="0"/>
                    <a:pt x="33848" y="368"/>
                    <a:pt x="32663" y="879"/>
                  </a:cubicBezTo>
                  <a:cubicBezTo>
                    <a:pt x="31117" y="1543"/>
                    <a:pt x="29651" y="2435"/>
                    <a:pt x="28323" y="3424"/>
                  </a:cubicBezTo>
                  <a:cubicBezTo>
                    <a:pt x="26490" y="4799"/>
                    <a:pt x="24847" y="6427"/>
                    <a:pt x="23425" y="8265"/>
                  </a:cubicBezTo>
                  <a:cubicBezTo>
                    <a:pt x="21715" y="10490"/>
                    <a:pt x="20421" y="12978"/>
                    <a:pt x="18745" y="15232"/>
                  </a:cubicBezTo>
                  <a:cubicBezTo>
                    <a:pt x="18277" y="15862"/>
                    <a:pt x="17781" y="16473"/>
                    <a:pt x="17241" y="17060"/>
                  </a:cubicBezTo>
                  <a:cubicBezTo>
                    <a:pt x="16210" y="18187"/>
                    <a:pt x="15059" y="19104"/>
                    <a:pt x="13847" y="19906"/>
                  </a:cubicBezTo>
                  <a:cubicBezTo>
                    <a:pt x="12390" y="20866"/>
                    <a:pt x="10839" y="21658"/>
                    <a:pt x="9287" y="22456"/>
                  </a:cubicBezTo>
                  <a:cubicBezTo>
                    <a:pt x="8303" y="22962"/>
                    <a:pt x="7305" y="23439"/>
                    <a:pt x="6355" y="2401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4293155" y="1375631"/>
              <a:ext cx="1663208" cy="1537543"/>
            </a:xfrm>
            <a:custGeom>
              <a:avLst/>
              <a:gdLst/>
              <a:ahLst/>
              <a:cxnLst/>
              <a:rect l="l" t="t" r="r" b="b"/>
              <a:pathLst>
                <a:path w="38594" h="35678" fill="none" extrusionOk="0">
                  <a:moveTo>
                    <a:pt x="6174" y="23005"/>
                  </a:moveTo>
                  <a:cubicBezTo>
                    <a:pt x="4918" y="23779"/>
                    <a:pt x="3701" y="24662"/>
                    <a:pt x="2603" y="25655"/>
                  </a:cubicBezTo>
                  <a:cubicBezTo>
                    <a:pt x="1624" y="26538"/>
                    <a:pt x="779" y="27594"/>
                    <a:pt x="320" y="28759"/>
                  </a:cubicBezTo>
                  <a:cubicBezTo>
                    <a:pt x="29" y="29494"/>
                    <a:pt x="1" y="30320"/>
                    <a:pt x="48" y="31074"/>
                  </a:cubicBezTo>
                  <a:cubicBezTo>
                    <a:pt x="206" y="33686"/>
                    <a:pt x="1662" y="35095"/>
                    <a:pt x="3849" y="35438"/>
                  </a:cubicBezTo>
                  <a:cubicBezTo>
                    <a:pt x="5405" y="35677"/>
                    <a:pt x="7191" y="35386"/>
                    <a:pt x="8810" y="34536"/>
                  </a:cubicBezTo>
                  <a:cubicBezTo>
                    <a:pt x="12324" y="32688"/>
                    <a:pt x="14864" y="29437"/>
                    <a:pt x="17280" y="26376"/>
                  </a:cubicBezTo>
                  <a:cubicBezTo>
                    <a:pt x="19515" y="23549"/>
                    <a:pt x="21687" y="20957"/>
                    <a:pt x="24299" y="18665"/>
                  </a:cubicBezTo>
                  <a:cubicBezTo>
                    <a:pt x="25602" y="17519"/>
                    <a:pt x="26992" y="16445"/>
                    <a:pt x="28500" y="15456"/>
                  </a:cubicBezTo>
                  <a:cubicBezTo>
                    <a:pt x="30644" y="14057"/>
                    <a:pt x="32936" y="12792"/>
                    <a:pt x="34875" y="11107"/>
                  </a:cubicBezTo>
                  <a:cubicBezTo>
                    <a:pt x="35319" y="10725"/>
                    <a:pt x="35748" y="10314"/>
                    <a:pt x="36149" y="9875"/>
                  </a:cubicBezTo>
                  <a:cubicBezTo>
                    <a:pt x="37577" y="8323"/>
                    <a:pt x="38594" y="6093"/>
                    <a:pt x="38561" y="4055"/>
                  </a:cubicBezTo>
                  <a:cubicBezTo>
                    <a:pt x="38532" y="1868"/>
                    <a:pt x="37276" y="96"/>
                    <a:pt x="34650" y="29"/>
                  </a:cubicBezTo>
                  <a:cubicBezTo>
                    <a:pt x="33504" y="1"/>
                    <a:pt x="32320" y="349"/>
                    <a:pt x="31184" y="836"/>
                  </a:cubicBezTo>
                  <a:cubicBezTo>
                    <a:pt x="29699" y="1476"/>
                    <a:pt x="28290" y="2340"/>
                    <a:pt x="27025" y="3291"/>
                  </a:cubicBezTo>
                  <a:cubicBezTo>
                    <a:pt x="25263" y="4608"/>
                    <a:pt x="23688" y="6174"/>
                    <a:pt x="22317" y="7932"/>
                  </a:cubicBezTo>
                  <a:cubicBezTo>
                    <a:pt x="20684" y="10042"/>
                    <a:pt x="19452" y="12401"/>
                    <a:pt x="17858" y="14540"/>
                  </a:cubicBezTo>
                  <a:cubicBezTo>
                    <a:pt x="17409" y="15136"/>
                    <a:pt x="16941" y="15724"/>
                    <a:pt x="16430" y="16282"/>
                  </a:cubicBezTo>
                  <a:cubicBezTo>
                    <a:pt x="15451" y="17357"/>
                    <a:pt x="14367" y="18235"/>
                    <a:pt x="13226" y="19009"/>
                  </a:cubicBezTo>
                  <a:cubicBezTo>
                    <a:pt x="11851" y="19940"/>
                    <a:pt x="10395" y="20713"/>
                    <a:pt x="8934" y="21492"/>
                  </a:cubicBezTo>
                  <a:cubicBezTo>
                    <a:pt x="8008" y="21988"/>
                    <a:pt x="7067" y="22451"/>
                    <a:pt x="6169" y="230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4333880" y="1410841"/>
              <a:ext cx="1585465" cy="1472082"/>
            </a:xfrm>
            <a:custGeom>
              <a:avLst/>
              <a:gdLst/>
              <a:ahLst/>
              <a:cxnLst/>
              <a:rect l="l" t="t" r="r" b="b"/>
              <a:pathLst>
                <a:path w="36790" h="34159" fill="none" extrusionOk="0">
                  <a:moveTo>
                    <a:pt x="5984" y="21997"/>
                  </a:moveTo>
                  <a:cubicBezTo>
                    <a:pt x="4766" y="22775"/>
                    <a:pt x="3572" y="23654"/>
                    <a:pt x="2498" y="24633"/>
                  </a:cubicBezTo>
                  <a:cubicBezTo>
                    <a:pt x="1543" y="25507"/>
                    <a:pt x="712" y="26557"/>
                    <a:pt x="278" y="27703"/>
                  </a:cubicBezTo>
                  <a:cubicBezTo>
                    <a:pt x="6" y="28433"/>
                    <a:pt x="1" y="29245"/>
                    <a:pt x="73" y="29990"/>
                  </a:cubicBezTo>
                  <a:cubicBezTo>
                    <a:pt x="306" y="32401"/>
                    <a:pt x="1682" y="33671"/>
                    <a:pt x="3735" y="33958"/>
                  </a:cubicBezTo>
                  <a:cubicBezTo>
                    <a:pt x="5201" y="34158"/>
                    <a:pt x="6867" y="33867"/>
                    <a:pt x="8380" y="33070"/>
                  </a:cubicBezTo>
                  <a:cubicBezTo>
                    <a:pt x="11670" y="31332"/>
                    <a:pt x="14062" y="28285"/>
                    <a:pt x="16335" y="25416"/>
                  </a:cubicBezTo>
                  <a:cubicBezTo>
                    <a:pt x="18503" y="22666"/>
                    <a:pt x="20608" y="20125"/>
                    <a:pt x="23144" y="17877"/>
                  </a:cubicBezTo>
                  <a:cubicBezTo>
                    <a:pt x="24409" y="16755"/>
                    <a:pt x="25755" y="15699"/>
                    <a:pt x="27216" y="14725"/>
                  </a:cubicBezTo>
                  <a:cubicBezTo>
                    <a:pt x="29236" y="13374"/>
                    <a:pt x="31404" y="12166"/>
                    <a:pt x="33242" y="10562"/>
                  </a:cubicBezTo>
                  <a:cubicBezTo>
                    <a:pt x="33662" y="10199"/>
                    <a:pt x="34068" y="9807"/>
                    <a:pt x="34455" y="9387"/>
                  </a:cubicBezTo>
                  <a:cubicBezTo>
                    <a:pt x="35811" y="7912"/>
                    <a:pt x="36790" y="5811"/>
                    <a:pt x="36747" y="3868"/>
                  </a:cubicBezTo>
                  <a:cubicBezTo>
                    <a:pt x="36708" y="1796"/>
                    <a:pt x="35496" y="115"/>
                    <a:pt x="33022" y="34"/>
                  </a:cubicBezTo>
                  <a:cubicBezTo>
                    <a:pt x="31924" y="0"/>
                    <a:pt x="30793" y="325"/>
                    <a:pt x="29699" y="798"/>
                  </a:cubicBezTo>
                  <a:cubicBezTo>
                    <a:pt x="28276" y="1409"/>
                    <a:pt x="26925" y="2244"/>
                    <a:pt x="25717" y="3152"/>
                  </a:cubicBezTo>
                  <a:cubicBezTo>
                    <a:pt x="24032" y="4422"/>
                    <a:pt x="22523" y="5921"/>
                    <a:pt x="21210" y="7597"/>
                  </a:cubicBezTo>
                  <a:cubicBezTo>
                    <a:pt x="19658" y="9597"/>
                    <a:pt x="18474" y="11827"/>
                    <a:pt x="16965" y="13852"/>
                  </a:cubicBezTo>
                  <a:cubicBezTo>
                    <a:pt x="16540" y="14420"/>
                    <a:pt x="16096" y="14974"/>
                    <a:pt x="15614" y="15504"/>
                  </a:cubicBezTo>
                  <a:cubicBezTo>
                    <a:pt x="14692" y="16525"/>
                    <a:pt x="13675" y="17370"/>
                    <a:pt x="12606" y="18115"/>
                  </a:cubicBezTo>
                  <a:cubicBezTo>
                    <a:pt x="11317" y="19013"/>
                    <a:pt x="9951" y="19772"/>
                    <a:pt x="8581" y="20531"/>
                  </a:cubicBezTo>
                  <a:cubicBezTo>
                    <a:pt x="7712" y="21014"/>
                    <a:pt x="6824" y="21462"/>
                    <a:pt x="5984" y="2199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373830" y="1446007"/>
              <a:ext cx="1508282" cy="1406664"/>
            </a:xfrm>
            <a:custGeom>
              <a:avLst/>
              <a:gdLst/>
              <a:ahLst/>
              <a:cxnLst/>
              <a:rect l="l" t="t" r="r" b="b"/>
              <a:pathLst>
                <a:path w="34999" h="32641" fill="none" extrusionOk="0">
                  <a:moveTo>
                    <a:pt x="5816" y="20995"/>
                  </a:moveTo>
                  <a:cubicBezTo>
                    <a:pt x="4627" y="21773"/>
                    <a:pt x="3462" y="22647"/>
                    <a:pt x="2411" y="23616"/>
                  </a:cubicBezTo>
                  <a:cubicBezTo>
                    <a:pt x="1471" y="24480"/>
                    <a:pt x="664" y="25521"/>
                    <a:pt x="253" y="26653"/>
                  </a:cubicBezTo>
                  <a:cubicBezTo>
                    <a:pt x="0" y="27374"/>
                    <a:pt x="19" y="28176"/>
                    <a:pt x="120" y="28902"/>
                  </a:cubicBezTo>
                  <a:cubicBezTo>
                    <a:pt x="416" y="31117"/>
                    <a:pt x="1724" y="32249"/>
                    <a:pt x="3638" y="32478"/>
                  </a:cubicBezTo>
                  <a:cubicBezTo>
                    <a:pt x="5014" y="32640"/>
                    <a:pt x="6561" y="32349"/>
                    <a:pt x="7969" y="31599"/>
                  </a:cubicBezTo>
                  <a:cubicBezTo>
                    <a:pt x="11034" y="29971"/>
                    <a:pt x="13278" y="27140"/>
                    <a:pt x="15403" y="24457"/>
                  </a:cubicBezTo>
                  <a:cubicBezTo>
                    <a:pt x="17514" y="21783"/>
                    <a:pt x="19548" y="19300"/>
                    <a:pt x="22007" y="17089"/>
                  </a:cubicBezTo>
                  <a:cubicBezTo>
                    <a:pt x="23238" y="15986"/>
                    <a:pt x="24537" y="14950"/>
                    <a:pt x="25946" y="13991"/>
                  </a:cubicBezTo>
                  <a:cubicBezTo>
                    <a:pt x="27846" y="12692"/>
                    <a:pt x="29889" y="11536"/>
                    <a:pt x="31632" y="10018"/>
                  </a:cubicBezTo>
                  <a:cubicBezTo>
                    <a:pt x="32028" y="9669"/>
                    <a:pt x="32410" y="9302"/>
                    <a:pt x="32778" y="8905"/>
                  </a:cubicBezTo>
                  <a:cubicBezTo>
                    <a:pt x="34062" y="7507"/>
                    <a:pt x="34998" y="5525"/>
                    <a:pt x="34951" y="3677"/>
                  </a:cubicBezTo>
                  <a:cubicBezTo>
                    <a:pt x="34903" y="1720"/>
                    <a:pt x="33728" y="130"/>
                    <a:pt x="31413" y="39"/>
                  </a:cubicBezTo>
                  <a:cubicBezTo>
                    <a:pt x="30362" y="1"/>
                    <a:pt x="29278" y="306"/>
                    <a:pt x="28237" y="755"/>
                  </a:cubicBezTo>
                  <a:cubicBezTo>
                    <a:pt x="26877" y="1342"/>
                    <a:pt x="25583" y="2149"/>
                    <a:pt x="24432" y="3018"/>
                  </a:cubicBezTo>
                  <a:cubicBezTo>
                    <a:pt x="22818" y="4231"/>
                    <a:pt x="21371" y="5664"/>
                    <a:pt x="20116" y="7263"/>
                  </a:cubicBezTo>
                  <a:cubicBezTo>
                    <a:pt x="18640" y="9144"/>
                    <a:pt x="17518" y="11250"/>
                    <a:pt x="16091" y="13164"/>
                  </a:cubicBezTo>
                  <a:cubicBezTo>
                    <a:pt x="15690" y="13699"/>
                    <a:pt x="15270" y="14224"/>
                    <a:pt x="14816" y="14726"/>
                  </a:cubicBezTo>
                  <a:cubicBezTo>
                    <a:pt x="13952" y="15695"/>
                    <a:pt x="13002" y="16502"/>
                    <a:pt x="11999" y="17223"/>
                  </a:cubicBezTo>
                  <a:cubicBezTo>
                    <a:pt x="10796" y="18092"/>
                    <a:pt x="9526" y="18832"/>
                    <a:pt x="8246" y="19572"/>
                  </a:cubicBezTo>
                  <a:cubicBezTo>
                    <a:pt x="7439" y="20040"/>
                    <a:pt x="6604" y="20479"/>
                    <a:pt x="5820" y="209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413306" y="1481001"/>
              <a:ext cx="1431573" cy="1341203"/>
            </a:xfrm>
            <a:custGeom>
              <a:avLst/>
              <a:gdLst/>
              <a:ahLst/>
              <a:cxnLst/>
              <a:rect l="l" t="t" r="r" b="b"/>
              <a:pathLst>
                <a:path w="33219" h="31122" fill="none" extrusionOk="0">
                  <a:moveTo>
                    <a:pt x="5659" y="19992"/>
                  </a:moveTo>
                  <a:cubicBezTo>
                    <a:pt x="4499" y="20775"/>
                    <a:pt x="3362" y="21639"/>
                    <a:pt x="2336" y="22599"/>
                  </a:cubicBezTo>
                  <a:cubicBezTo>
                    <a:pt x="1419" y="23454"/>
                    <a:pt x="626" y="24485"/>
                    <a:pt x="244" y="25607"/>
                  </a:cubicBezTo>
                  <a:cubicBezTo>
                    <a:pt x="1" y="26318"/>
                    <a:pt x="44" y="27111"/>
                    <a:pt x="173" y="27818"/>
                  </a:cubicBezTo>
                  <a:cubicBezTo>
                    <a:pt x="531" y="29837"/>
                    <a:pt x="1777" y="30830"/>
                    <a:pt x="3553" y="31002"/>
                  </a:cubicBezTo>
                  <a:cubicBezTo>
                    <a:pt x="4838" y="31122"/>
                    <a:pt x="6270" y="30835"/>
                    <a:pt x="7569" y="30138"/>
                  </a:cubicBezTo>
                  <a:cubicBezTo>
                    <a:pt x="10410" y="28615"/>
                    <a:pt x="12510" y="25998"/>
                    <a:pt x="14482" y="23497"/>
                  </a:cubicBezTo>
                  <a:cubicBezTo>
                    <a:pt x="16531" y="20904"/>
                    <a:pt x="18503" y="18474"/>
                    <a:pt x="20880" y="16306"/>
                  </a:cubicBezTo>
                  <a:cubicBezTo>
                    <a:pt x="22074" y="15222"/>
                    <a:pt x="23330" y="14205"/>
                    <a:pt x="24691" y="13260"/>
                  </a:cubicBezTo>
                  <a:cubicBezTo>
                    <a:pt x="26467" y="12013"/>
                    <a:pt x="28391" y="10911"/>
                    <a:pt x="30029" y="9473"/>
                  </a:cubicBezTo>
                  <a:cubicBezTo>
                    <a:pt x="30401" y="9149"/>
                    <a:pt x="30764" y="8795"/>
                    <a:pt x="31108" y="8423"/>
                  </a:cubicBezTo>
                  <a:cubicBezTo>
                    <a:pt x="32325" y="7100"/>
                    <a:pt x="33218" y="5248"/>
                    <a:pt x="33161" y="3496"/>
                  </a:cubicBezTo>
                  <a:cubicBezTo>
                    <a:pt x="33108" y="1648"/>
                    <a:pt x="31972" y="148"/>
                    <a:pt x="29814" y="48"/>
                  </a:cubicBezTo>
                  <a:cubicBezTo>
                    <a:pt x="28816" y="0"/>
                    <a:pt x="27780" y="287"/>
                    <a:pt x="26782" y="717"/>
                  </a:cubicBezTo>
                  <a:cubicBezTo>
                    <a:pt x="25483" y="1275"/>
                    <a:pt x="24251" y="2058"/>
                    <a:pt x="23158" y="2884"/>
                  </a:cubicBezTo>
                  <a:cubicBezTo>
                    <a:pt x="21621" y="4045"/>
                    <a:pt x="20241" y="5410"/>
                    <a:pt x="19033" y="6933"/>
                  </a:cubicBezTo>
                  <a:cubicBezTo>
                    <a:pt x="17638" y="8700"/>
                    <a:pt x="16574" y="10677"/>
                    <a:pt x="15227" y="12477"/>
                  </a:cubicBezTo>
                  <a:cubicBezTo>
                    <a:pt x="14850" y="12983"/>
                    <a:pt x="14454" y="13475"/>
                    <a:pt x="14029" y="13952"/>
                  </a:cubicBezTo>
                  <a:cubicBezTo>
                    <a:pt x="13222" y="14864"/>
                    <a:pt x="12334" y="15637"/>
                    <a:pt x="11403" y="16335"/>
                  </a:cubicBezTo>
                  <a:cubicBezTo>
                    <a:pt x="10290" y="17170"/>
                    <a:pt x="9106" y="17891"/>
                    <a:pt x="7922" y="18612"/>
                  </a:cubicBezTo>
                  <a:cubicBezTo>
                    <a:pt x="7168" y="19070"/>
                    <a:pt x="6394" y="19495"/>
                    <a:pt x="5659" y="19992"/>
                  </a:cubicBezTo>
                  <a:close/>
                </a:path>
              </a:pathLst>
            </a:custGeom>
            <a:solidFill>
              <a:schemeClr val="lt2"/>
            </a:solidFill>
            <a:ln w="2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453040" y="1516167"/>
              <a:ext cx="1354562" cy="1275569"/>
            </a:xfrm>
            <a:custGeom>
              <a:avLst/>
              <a:gdLst/>
              <a:ahLst/>
              <a:cxnLst/>
              <a:rect l="l" t="t" r="r" b="b"/>
              <a:pathLst>
                <a:path w="31432" h="29599" fill="none" extrusionOk="0">
                  <a:moveTo>
                    <a:pt x="5496" y="18985"/>
                  </a:moveTo>
                  <a:cubicBezTo>
                    <a:pt x="4364" y="19773"/>
                    <a:pt x="3257" y="20632"/>
                    <a:pt x="2249" y="21582"/>
                  </a:cubicBezTo>
                  <a:cubicBezTo>
                    <a:pt x="1356" y="22427"/>
                    <a:pt x="578" y="23449"/>
                    <a:pt x="225" y="24557"/>
                  </a:cubicBezTo>
                  <a:cubicBezTo>
                    <a:pt x="0" y="25259"/>
                    <a:pt x="63" y="26042"/>
                    <a:pt x="220" y="26734"/>
                  </a:cubicBezTo>
                  <a:cubicBezTo>
                    <a:pt x="631" y="28553"/>
                    <a:pt x="1820" y="29408"/>
                    <a:pt x="3462" y="29523"/>
                  </a:cubicBezTo>
                  <a:cubicBezTo>
                    <a:pt x="4656" y="29599"/>
                    <a:pt x="5969" y="29313"/>
                    <a:pt x="7162" y="28668"/>
                  </a:cubicBezTo>
                  <a:cubicBezTo>
                    <a:pt x="9784" y="27255"/>
                    <a:pt x="11732" y="24853"/>
                    <a:pt x="13560" y="22537"/>
                  </a:cubicBezTo>
                  <a:cubicBezTo>
                    <a:pt x="15542" y="20021"/>
                    <a:pt x="17447" y="17648"/>
                    <a:pt x="19748" y="15519"/>
                  </a:cubicBezTo>
                  <a:cubicBezTo>
                    <a:pt x="20904" y="14459"/>
                    <a:pt x="22121" y="13456"/>
                    <a:pt x="23425" y="12520"/>
                  </a:cubicBezTo>
                  <a:cubicBezTo>
                    <a:pt x="25082" y="11331"/>
                    <a:pt x="26882" y="10281"/>
                    <a:pt x="28419" y="8925"/>
                  </a:cubicBezTo>
                  <a:cubicBezTo>
                    <a:pt x="28768" y="8619"/>
                    <a:pt x="29111" y="8290"/>
                    <a:pt x="29436" y="7936"/>
                  </a:cubicBezTo>
                  <a:cubicBezTo>
                    <a:pt x="30582" y="6690"/>
                    <a:pt x="31432" y="4962"/>
                    <a:pt x="31365" y="3305"/>
                  </a:cubicBezTo>
                  <a:cubicBezTo>
                    <a:pt x="31303" y="1567"/>
                    <a:pt x="30210" y="163"/>
                    <a:pt x="28209" y="53"/>
                  </a:cubicBezTo>
                  <a:cubicBezTo>
                    <a:pt x="27259" y="1"/>
                    <a:pt x="26271" y="268"/>
                    <a:pt x="25320" y="679"/>
                  </a:cubicBezTo>
                  <a:cubicBezTo>
                    <a:pt x="24089" y="1209"/>
                    <a:pt x="22914" y="1959"/>
                    <a:pt x="21873" y="2746"/>
                  </a:cubicBezTo>
                  <a:cubicBezTo>
                    <a:pt x="20412" y="3854"/>
                    <a:pt x="19099" y="5158"/>
                    <a:pt x="17948" y="6599"/>
                  </a:cubicBezTo>
                  <a:cubicBezTo>
                    <a:pt x="16631" y="8252"/>
                    <a:pt x="15623" y="10104"/>
                    <a:pt x="14358" y="11790"/>
                  </a:cubicBezTo>
                  <a:cubicBezTo>
                    <a:pt x="14000" y="12262"/>
                    <a:pt x="13632" y="12725"/>
                    <a:pt x="13236" y="13174"/>
                  </a:cubicBezTo>
                  <a:cubicBezTo>
                    <a:pt x="12486" y="14029"/>
                    <a:pt x="11665" y="14769"/>
                    <a:pt x="10805" y="15442"/>
                  </a:cubicBezTo>
                  <a:cubicBezTo>
                    <a:pt x="9774" y="16244"/>
                    <a:pt x="8686" y="16951"/>
                    <a:pt x="7592" y="17653"/>
                  </a:cubicBezTo>
                  <a:cubicBezTo>
                    <a:pt x="6895" y="18097"/>
                    <a:pt x="6179" y="18507"/>
                    <a:pt x="5496" y="1898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4492559" y="1551376"/>
              <a:ext cx="1277810" cy="1210151"/>
            </a:xfrm>
            <a:custGeom>
              <a:avLst/>
              <a:gdLst/>
              <a:ahLst/>
              <a:cxnLst/>
              <a:rect l="l" t="t" r="r" b="b"/>
              <a:pathLst>
                <a:path w="29651" h="28081" fill="none" extrusionOk="0">
                  <a:moveTo>
                    <a:pt x="5338" y="17977"/>
                  </a:moveTo>
                  <a:cubicBezTo>
                    <a:pt x="4240" y="18774"/>
                    <a:pt x="3161" y="19624"/>
                    <a:pt x="2173" y="20565"/>
                  </a:cubicBezTo>
                  <a:cubicBezTo>
                    <a:pt x="1299" y="21396"/>
                    <a:pt x="540" y="22413"/>
                    <a:pt x="210" y="23506"/>
                  </a:cubicBezTo>
                  <a:cubicBezTo>
                    <a:pt x="0" y="24203"/>
                    <a:pt x="86" y="24972"/>
                    <a:pt x="272" y="25645"/>
                  </a:cubicBezTo>
                  <a:cubicBezTo>
                    <a:pt x="731" y="27268"/>
                    <a:pt x="1872" y="27985"/>
                    <a:pt x="3376" y="28042"/>
                  </a:cubicBezTo>
                  <a:cubicBezTo>
                    <a:pt x="4479" y="28080"/>
                    <a:pt x="5672" y="27794"/>
                    <a:pt x="6761" y="27202"/>
                  </a:cubicBezTo>
                  <a:cubicBezTo>
                    <a:pt x="9158" y="25893"/>
                    <a:pt x="10958" y="23702"/>
                    <a:pt x="12639" y="21577"/>
                  </a:cubicBezTo>
                  <a:cubicBezTo>
                    <a:pt x="14558" y="19137"/>
                    <a:pt x="16396" y="16817"/>
                    <a:pt x="18626" y="14735"/>
                  </a:cubicBezTo>
                  <a:cubicBezTo>
                    <a:pt x="19739" y="13689"/>
                    <a:pt x="20913" y="12711"/>
                    <a:pt x="22169" y="11789"/>
                  </a:cubicBezTo>
                  <a:cubicBezTo>
                    <a:pt x="23706" y="10653"/>
                    <a:pt x="25377" y="9655"/>
                    <a:pt x="26819" y="8380"/>
                  </a:cubicBezTo>
                  <a:cubicBezTo>
                    <a:pt x="27144" y="8093"/>
                    <a:pt x="27464" y="7783"/>
                    <a:pt x="27769" y="7454"/>
                  </a:cubicBezTo>
                  <a:cubicBezTo>
                    <a:pt x="28839" y="6284"/>
                    <a:pt x="29651" y="4680"/>
                    <a:pt x="29579" y="3118"/>
                  </a:cubicBezTo>
                  <a:cubicBezTo>
                    <a:pt x="29512" y="1495"/>
                    <a:pt x="28457" y="182"/>
                    <a:pt x="26614" y="58"/>
                  </a:cubicBezTo>
                  <a:cubicBezTo>
                    <a:pt x="25712" y="0"/>
                    <a:pt x="24771" y="249"/>
                    <a:pt x="23869" y="635"/>
                  </a:cubicBezTo>
                  <a:cubicBezTo>
                    <a:pt x="22699" y="1142"/>
                    <a:pt x="21582" y="1863"/>
                    <a:pt x="20598" y="2612"/>
                  </a:cubicBezTo>
                  <a:cubicBezTo>
                    <a:pt x="19213" y="3667"/>
                    <a:pt x="17962" y="4904"/>
                    <a:pt x="16864" y="6270"/>
                  </a:cubicBezTo>
                  <a:cubicBezTo>
                    <a:pt x="15632" y="7807"/>
                    <a:pt x="14677" y="9526"/>
                    <a:pt x="13493" y="11101"/>
                  </a:cubicBezTo>
                  <a:cubicBezTo>
                    <a:pt x="13159" y="11541"/>
                    <a:pt x="12815" y="11975"/>
                    <a:pt x="12448" y="12400"/>
                  </a:cubicBezTo>
                  <a:cubicBezTo>
                    <a:pt x="11751" y="13202"/>
                    <a:pt x="11001" y="13904"/>
                    <a:pt x="10208" y="14549"/>
                  </a:cubicBezTo>
                  <a:cubicBezTo>
                    <a:pt x="9263" y="15322"/>
                    <a:pt x="8270" y="16010"/>
                    <a:pt x="7262" y="16693"/>
                  </a:cubicBezTo>
                  <a:cubicBezTo>
                    <a:pt x="6627" y="17122"/>
                    <a:pt x="5964" y="17528"/>
                    <a:pt x="5338" y="17982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4532250" y="1586370"/>
              <a:ext cx="1201101" cy="1144905"/>
            </a:xfrm>
            <a:custGeom>
              <a:avLst/>
              <a:gdLst/>
              <a:ahLst/>
              <a:cxnLst/>
              <a:rect l="l" t="t" r="r" b="b"/>
              <a:pathLst>
                <a:path w="27871" h="26567" fill="none" extrusionOk="0">
                  <a:moveTo>
                    <a:pt x="5176" y="16979"/>
                  </a:moveTo>
                  <a:cubicBezTo>
                    <a:pt x="4112" y="17776"/>
                    <a:pt x="3056" y="18616"/>
                    <a:pt x="2092" y="19548"/>
                  </a:cubicBezTo>
                  <a:cubicBezTo>
                    <a:pt x="1237" y="20374"/>
                    <a:pt x="497" y="21381"/>
                    <a:pt x="192" y="22455"/>
                  </a:cubicBezTo>
                  <a:cubicBezTo>
                    <a:pt x="1" y="23148"/>
                    <a:pt x="96" y="23907"/>
                    <a:pt x="325" y="24561"/>
                  </a:cubicBezTo>
                  <a:cubicBezTo>
                    <a:pt x="817" y="25993"/>
                    <a:pt x="1920" y="26566"/>
                    <a:pt x="3286" y="26566"/>
                  </a:cubicBezTo>
                  <a:cubicBezTo>
                    <a:pt x="4298" y="26561"/>
                    <a:pt x="5372" y="26280"/>
                    <a:pt x="6356" y="25735"/>
                  </a:cubicBezTo>
                  <a:cubicBezTo>
                    <a:pt x="8528" y="24537"/>
                    <a:pt x="10185" y="22560"/>
                    <a:pt x="11718" y="20622"/>
                  </a:cubicBezTo>
                  <a:cubicBezTo>
                    <a:pt x="13575" y="18258"/>
                    <a:pt x="15342" y="15995"/>
                    <a:pt x="17495" y="13952"/>
                  </a:cubicBezTo>
                  <a:cubicBezTo>
                    <a:pt x="18569" y="12930"/>
                    <a:pt x="19706" y="11970"/>
                    <a:pt x="20904" y="11058"/>
                  </a:cubicBezTo>
                  <a:cubicBezTo>
                    <a:pt x="22327" y="9979"/>
                    <a:pt x="23874" y="9029"/>
                    <a:pt x="25211" y="7840"/>
                  </a:cubicBezTo>
                  <a:cubicBezTo>
                    <a:pt x="25516" y="7568"/>
                    <a:pt x="25812" y="7281"/>
                    <a:pt x="26099" y="6971"/>
                  </a:cubicBezTo>
                  <a:cubicBezTo>
                    <a:pt x="27102" y="5878"/>
                    <a:pt x="27870" y="4398"/>
                    <a:pt x="27789" y="2936"/>
                  </a:cubicBezTo>
                  <a:cubicBezTo>
                    <a:pt x="27713" y="1423"/>
                    <a:pt x="26696" y="201"/>
                    <a:pt x="25010" y="67"/>
                  </a:cubicBezTo>
                  <a:cubicBezTo>
                    <a:pt x="24156" y="0"/>
                    <a:pt x="23268" y="229"/>
                    <a:pt x="22408" y="602"/>
                  </a:cubicBezTo>
                  <a:cubicBezTo>
                    <a:pt x="21300" y="1074"/>
                    <a:pt x="20240" y="1771"/>
                    <a:pt x="19319" y="2478"/>
                  </a:cubicBezTo>
                  <a:cubicBezTo>
                    <a:pt x="18006" y="3486"/>
                    <a:pt x="16827" y="4651"/>
                    <a:pt x="15781" y="5940"/>
                  </a:cubicBezTo>
                  <a:cubicBezTo>
                    <a:pt x="14625" y="7363"/>
                    <a:pt x="13728" y="8953"/>
                    <a:pt x="12625" y="10418"/>
                  </a:cubicBezTo>
                  <a:cubicBezTo>
                    <a:pt x="12314" y="10824"/>
                    <a:pt x="11995" y="11230"/>
                    <a:pt x="11660" y="11622"/>
                  </a:cubicBezTo>
                  <a:cubicBezTo>
                    <a:pt x="11016" y="12371"/>
                    <a:pt x="10328" y="13040"/>
                    <a:pt x="9612" y="13660"/>
                  </a:cubicBezTo>
                  <a:cubicBezTo>
                    <a:pt x="8753" y="14400"/>
                    <a:pt x="7850" y="15074"/>
                    <a:pt x="6933" y="15737"/>
                  </a:cubicBezTo>
                  <a:cubicBezTo>
                    <a:pt x="6356" y="16153"/>
                    <a:pt x="5754" y="16544"/>
                    <a:pt x="5176" y="16979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4611461" y="1656746"/>
              <a:ext cx="1047381" cy="1022041"/>
            </a:xfrm>
            <a:custGeom>
              <a:avLst/>
              <a:gdLst/>
              <a:ahLst/>
              <a:cxnLst/>
              <a:rect l="l" t="t" r="r" b="b"/>
              <a:pathLst>
                <a:path w="24304" h="23716" fill="none" extrusionOk="0">
                  <a:moveTo>
                    <a:pt x="4857" y="14964"/>
                  </a:moveTo>
                  <a:cubicBezTo>
                    <a:pt x="3859" y="15780"/>
                    <a:pt x="2851" y="16601"/>
                    <a:pt x="1930" y="17513"/>
                  </a:cubicBezTo>
                  <a:cubicBezTo>
                    <a:pt x="1118" y="18316"/>
                    <a:pt x="412" y="19309"/>
                    <a:pt x="158" y="20354"/>
                  </a:cubicBezTo>
                  <a:cubicBezTo>
                    <a:pt x="1" y="21028"/>
                    <a:pt x="111" y="21777"/>
                    <a:pt x="426" y="22388"/>
                  </a:cubicBezTo>
                  <a:cubicBezTo>
                    <a:pt x="975" y="23448"/>
                    <a:pt x="2016" y="23716"/>
                    <a:pt x="3109" y="23606"/>
                  </a:cubicBezTo>
                  <a:cubicBezTo>
                    <a:pt x="3940" y="23520"/>
                    <a:pt x="4780" y="23243"/>
                    <a:pt x="5549" y="22804"/>
                  </a:cubicBezTo>
                  <a:cubicBezTo>
                    <a:pt x="7273" y="21820"/>
                    <a:pt x="8633" y="20268"/>
                    <a:pt x="9870" y="18698"/>
                  </a:cubicBezTo>
                  <a:cubicBezTo>
                    <a:pt x="11603" y="16492"/>
                    <a:pt x="13236" y="14338"/>
                    <a:pt x="15237" y="12376"/>
                  </a:cubicBezTo>
                  <a:cubicBezTo>
                    <a:pt x="16235" y="11397"/>
                    <a:pt x="17290" y="10480"/>
                    <a:pt x="18383" y="9588"/>
                  </a:cubicBezTo>
                  <a:cubicBezTo>
                    <a:pt x="19567" y="8618"/>
                    <a:pt x="20861" y="7773"/>
                    <a:pt x="22002" y="6747"/>
                  </a:cubicBezTo>
                  <a:cubicBezTo>
                    <a:pt x="22260" y="6517"/>
                    <a:pt x="22513" y="6269"/>
                    <a:pt x="22757" y="6002"/>
                  </a:cubicBezTo>
                  <a:cubicBezTo>
                    <a:pt x="23616" y="5056"/>
                    <a:pt x="24304" y="3829"/>
                    <a:pt x="24208" y="2559"/>
                  </a:cubicBezTo>
                  <a:cubicBezTo>
                    <a:pt x="24118" y="1270"/>
                    <a:pt x="23177" y="224"/>
                    <a:pt x="21811" y="81"/>
                  </a:cubicBezTo>
                  <a:cubicBezTo>
                    <a:pt x="21052" y="0"/>
                    <a:pt x="20260" y="191"/>
                    <a:pt x="19496" y="520"/>
                  </a:cubicBezTo>
                  <a:cubicBezTo>
                    <a:pt x="18512" y="941"/>
                    <a:pt x="17572" y="1580"/>
                    <a:pt x="16765" y="2206"/>
                  </a:cubicBezTo>
                  <a:cubicBezTo>
                    <a:pt x="15600" y="3108"/>
                    <a:pt x="14554" y="4144"/>
                    <a:pt x="13609" y="5276"/>
                  </a:cubicBezTo>
                  <a:cubicBezTo>
                    <a:pt x="12620" y="6470"/>
                    <a:pt x="11832" y="7802"/>
                    <a:pt x="10892" y="9038"/>
                  </a:cubicBezTo>
                  <a:cubicBezTo>
                    <a:pt x="10629" y="9387"/>
                    <a:pt x="10362" y="9731"/>
                    <a:pt x="10080" y="10070"/>
                  </a:cubicBezTo>
                  <a:cubicBezTo>
                    <a:pt x="9550" y="10710"/>
                    <a:pt x="8996" y="11306"/>
                    <a:pt x="8419" y="11875"/>
                  </a:cubicBezTo>
                  <a:cubicBezTo>
                    <a:pt x="7731" y="12553"/>
                    <a:pt x="7015" y="13188"/>
                    <a:pt x="6280" y="13813"/>
                  </a:cubicBezTo>
                  <a:cubicBezTo>
                    <a:pt x="5816" y="14209"/>
                    <a:pt x="5329" y="14577"/>
                    <a:pt x="4857" y="14969"/>
                  </a:cubicBezTo>
                  <a:close/>
                </a:path>
              </a:pathLst>
            </a:custGeom>
            <a:solidFill>
              <a:schemeClr val="lt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4829181" y="1864769"/>
              <a:ext cx="611777" cy="621042"/>
            </a:xfrm>
            <a:custGeom>
              <a:avLst/>
              <a:gdLst/>
              <a:ahLst/>
              <a:cxnLst/>
              <a:rect l="l" t="t" r="r" b="b"/>
              <a:pathLst>
                <a:path w="14196" h="14411" fill="none" extrusionOk="0">
                  <a:moveTo>
                    <a:pt x="3099" y="8948"/>
                  </a:moveTo>
                  <a:cubicBezTo>
                    <a:pt x="2469" y="9521"/>
                    <a:pt x="1810" y="10060"/>
                    <a:pt x="1208" y="10672"/>
                  </a:cubicBezTo>
                  <a:cubicBezTo>
                    <a:pt x="683" y="11206"/>
                    <a:pt x="225" y="11875"/>
                    <a:pt x="86" y="12567"/>
                  </a:cubicBezTo>
                  <a:cubicBezTo>
                    <a:pt x="0" y="13016"/>
                    <a:pt x="63" y="13541"/>
                    <a:pt x="359" y="13909"/>
                  </a:cubicBezTo>
                  <a:cubicBezTo>
                    <a:pt x="764" y="14410"/>
                    <a:pt x="1442" y="14353"/>
                    <a:pt x="2006" y="14200"/>
                  </a:cubicBezTo>
                  <a:cubicBezTo>
                    <a:pt x="3457" y="13813"/>
                    <a:pt x="4560" y="12734"/>
                    <a:pt x="5487" y="11560"/>
                  </a:cubicBezTo>
                  <a:cubicBezTo>
                    <a:pt x="6585" y="10161"/>
                    <a:pt x="7606" y="8762"/>
                    <a:pt x="8872" y="7477"/>
                  </a:cubicBezTo>
                  <a:cubicBezTo>
                    <a:pt x="9502" y="6833"/>
                    <a:pt x="10170" y="6241"/>
                    <a:pt x="10839" y="5639"/>
                  </a:cubicBezTo>
                  <a:cubicBezTo>
                    <a:pt x="11493" y="5057"/>
                    <a:pt x="12200" y="4546"/>
                    <a:pt x="12844" y="3954"/>
                  </a:cubicBezTo>
                  <a:cubicBezTo>
                    <a:pt x="13494" y="3362"/>
                    <a:pt x="14195" y="2526"/>
                    <a:pt x="14100" y="1585"/>
                  </a:cubicBezTo>
                  <a:cubicBezTo>
                    <a:pt x="14028" y="855"/>
                    <a:pt x="13441" y="263"/>
                    <a:pt x="12720" y="153"/>
                  </a:cubicBezTo>
                  <a:cubicBezTo>
                    <a:pt x="11694" y="0"/>
                    <a:pt x="10557" y="745"/>
                    <a:pt x="9707" y="1413"/>
                  </a:cubicBezTo>
                  <a:cubicBezTo>
                    <a:pt x="9015" y="1958"/>
                    <a:pt x="8390" y="2579"/>
                    <a:pt x="7817" y="3242"/>
                  </a:cubicBezTo>
                  <a:cubicBezTo>
                    <a:pt x="7253" y="3901"/>
                    <a:pt x="6785" y="4636"/>
                    <a:pt x="6260" y="5329"/>
                  </a:cubicBezTo>
                  <a:cubicBezTo>
                    <a:pt x="5496" y="6322"/>
                    <a:pt x="4708" y="7301"/>
                    <a:pt x="3844" y="8217"/>
                  </a:cubicBezTo>
                  <a:cubicBezTo>
                    <a:pt x="3605" y="8470"/>
                    <a:pt x="3352" y="8714"/>
                    <a:pt x="3099" y="8948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9"/>
          <p:cNvSpPr/>
          <p:nvPr/>
        </p:nvSpPr>
        <p:spPr>
          <a:xfrm>
            <a:off x="7248775" y="3575550"/>
            <a:ext cx="1921275" cy="1582600"/>
          </a:xfrm>
          <a:custGeom>
            <a:avLst/>
            <a:gdLst/>
            <a:ahLst/>
            <a:cxnLst/>
            <a:rect l="l" t="t" r="r" b="b"/>
            <a:pathLst>
              <a:path w="76851" h="63304" extrusionOk="0">
                <a:moveTo>
                  <a:pt x="0" y="63304"/>
                </a:moveTo>
                <a:cubicBezTo>
                  <a:pt x="4037" y="55231"/>
                  <a:pt x="16592" y="55630"/>
                  <a:pt x="23446" y="49757"/>
                </a:cubicBezTo>
                <a:cubicBezTo>
                  <a:pt x="28605" y="45336"/>
                  <a:pt x="30365" y="37889"/>
                  <a:pt x="35169" y="33085"/>
                </a:cubicBezTo>
                <a:cubicBezTo>
                  <a:pt x="41603" y="26651"/>
                  <a:pt x="52040" y="26214"/>
                  <a:pt x="60178" y="22143"/>
                </a:cubicBezTo>
                <a:cubicBezTo>
                  <a:pt x="65789" y="19336"/>
                  <a:pt x="69879" y="13687"/>
                  <a:pt x="72683" y="8075"/>
                </a:cubicBezTo>
                <a:cubicBezTo>
                  <a:pt x="74037" y="5365"/>
                  <a:pt x="73977" y="957"/>
                  <a:pt x="76851" y="0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47" name="Google Shape;447;p9"/>
          <p:cNvGrpSpPr/>
          <p:nvPr/>
        </p:nvGrpSpPr>
        <p:grpSpPr>
          <a:xfrm flipH="1">
            <a:off x="-1183377" y="-1112775"/>
            <a:ext cx="2759677" cy="2534223"/>
            <a:chOff x="4573650" y="1057025"/>
            <a:chExt cx="2264815" cy="2079618"/>
          </a:xfrm>
        </p:grpSpPr>
        <p:sp>
          <p:nvSpPr>
            <p:cNvPr id="448" name="Google Shape;448;p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9"/>
          <p:cNvGrpSpPr/>
          <p:nvPr/>
        </p:nvGrpSpPr>
        <p:grpSpPr>
          <a:xfrm>
            <a:off x="-614127" y="3692775"/>
            <a:ext cx="2759677" cy="2534223"/>
            <a:chOff x="4573650" y="1057025"/>
            <a:chExt cx="2264815" cy="2079618"/>
          </a:xfrm>
        </p:grpSpPr>
        <p:sp>
          <p:nvSpPr>
            <p:cNvPr id="465" name="Google Shape;465;p9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9"/>
          <p:cNvSpPr/>
          <p:nvPr/>
        </p:nvSpPr>
        <p:spPr>
          <a:xfrm>
            <a:off x="1738925" y="-39075"/>
            <a:ext cx="3243375" cy="712550"/>
          </a:xfrm>
          <a:custGeom>
            <a:avLst/>
            <a:gdLst/>
            <a:ahLst/>
            <a:cxnLst/>
            <a:rect l="l" t="t" r="r" b="b"/>
            <a:pathLst>
              <a:path w="129735" h="28502" extrusionOk="0">
                <a:moveTo>
                  <a:pt x="0" y="1563"/>
                </a:moveTo>
                <a:cubicBezTo>
                  <a:pt x="3597" y="5163"/>
                  <a:pt x="7327" y="9370"/>
                  <a:pt x="12244" y="10681"/>
                </a:cubicBezTo>
                <a:cubicBezTo>
                  <a:pt x="25669" y="14261"/>
                  <a:pt x="40270" y="8120"/>
                  <a:pt x="53926" y="10681"/>
                </a:cubicBezTo>
                <a:cubicBezTo>
                  <a:pt x="62063" y="12207"/>
                  <a:pt x="70263" y="13981"/>
                  <a:pt x="77893" y="17194"/>
                </a:cubicBezTo>
                <a:cubicBezTo>
                  <a:pt x="88019" y="21458"/>
                  <a:pt x="97939" y="29240"/>
                  <a:pt x="108894" y="28396"/>
                </a:cubicBezTo>
                <a:cubicBezTo>
                  <a:pt x="120600" y="27494"/>
                  <a:pt x="129735" y="11741"/>
                  <a:pt x="129735" y="0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2" name="Google Shape;482;p9"/>
          <p:cNvSpPr txBox="1">
            <a:spLocks noGrp="1"/>
          </p:cNvSpPr>
          <p:nvPr>
            <p:ph type="title"/>
          </p:nvPr>
        </p:nvSpPr>
        <p:spPr>
          <a:xfrm>
            <a:off x="713225" y="1497650"/>
            <a:ext cx="48729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8099331" scaled="0"/>
        </a:gradFill>
        <a:effectLst/>
      </p:bgPr>
    </p:bg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5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title"/>
          </p:nvPr>
        </p:nvSpPr>
        <p:spPr>
          <a:xfrm>
            <a:off x="3617390" y="3172925"/>
            <a:ext cx="41025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1"/>
          </p:nvPr>
        </p:nvSpPr>
        <p:spPr>
          <a:xfrm>
            <a:off x="1424100" y="1539950"/>
            <a:ext cx="62958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72" name="Google Shape;672;p15"/>
          <p:cNvGrpSpPr/>
          <p:nvPr/>
        </p:nvGrpSpPr>
        <p:grpSpPr>
          <a:xfrm rot="10800000">
            <a:off x="-890716" y="3270445"/>
            <a:ext cx="2720722" cy="2498245"/>
            <a:chOff x="4573650" y="1057025"/>
            <a:chExt cx="2264815" cy="2079618"/>
          </a:xfrm>
        </p:grpSpPr>
        <p:sp>
          <p:nvSpPr>
            <p:cNvPr id="673" name="Google Shape;673;p15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5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5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1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15"/>
          <p:cNvGrpSpPr/>
          <p:nvPr/>
        </p:nvGrpSpPr>
        <p:grpSpPr>
          <a:xfrm>
            <a:off x="7578650" y="-757425"/>
            <a:ext cx="2264815" cy="2079618"/>
            <a:chOff x="4573650" y="1057025"/>
            <a:chExt cx="2264815" cy="2079618"/>
          </a:xfrm>
        </p:grpSpPr>
        <p:sp>
          <p:nvSpPr>
            <p:cNvPr id="690" name="Google Shape;690;p15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" name="Google Shape;706;p15"/>
          <p:cNvSpPr/>
          <p:nvPr/>
        </p:nvSpPr>
        <p:spPr>
          <a:xfrm>
            <a:off x="7235750" y="4174725"/>
            <a:ext cx="1882200" cy="983425"/>
          </a:xfrm>
          <a:custGeom>
            <a:avLst/>
            <a:gdLst/>
            <a:ahLst/>
            <a:cxnLst/>
            <a:rect l="l" t="t" r="r" b="b"/>
            <a:pathLst>
              <a:path w="75288" h="39337" extrusionOk="0">
                <a:moveTo>
                  <a:pt x="75288" y="0"/>
                </a:moveTo>
                <a:cubicBezTo>
                  <a:pt x="64569" y="0"/>
                  <a:pt x="63857" y="19356"/>
                  <a:pt x="54447" y="24488"/>
                </a:cubicBezTo>
                <a:cubicBezTo>
                  <a:pt x="43769" y="30311"/>
                  <a:pt x="30077" y="24322"/>
                  <a:pt x="17975" y="25530"/>
                </a:cubicBezTo>
                <a:cubicBezTo>
                  <a:pt x="10457" y="26280"/>
                  <a:pt x="0" y="31782"/>
                  <a:pt x="0" y="39337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7" name="Google Shape;707;p15"/>
          <p:cNvSpPr/>
          <p:nvPr/>
        </p:nvSpPr>
        <p:spPr>
          <a:xfrm>
            <a:off x="-13025" y="13025"/>
            <a:ext cx="1448900" cy="1426300"/>
          </a:xfrm>
          <a:custGeom>
            <a:avLst/>
            <a:gdLst/>
            <a:ahLst/>
            <a:cxnLst/>
            <a:rect l="l" t="t" r="r" b="b"/>
            <a:pathLst>
              <a:path w="57956" h="57052" extrusionOk="0">
                <a:moveTo>
                  <a:pt x="57313" y="0"/>
                </a:moveTo>
                <a:cubicBezTo>
                  <a:pt x="62188" y="12193"/>
                  <a:pt x="36378" y="15985"/>
                  <a:pt x="27093" y="25270"/>
                </a:cubicBezTo>
                <a:cubicBezTo>
                  <a:pt x="22697" y="29666"/>
                  <a:pt x="22362" y="36805"/>
                  <a:pt x="19278" y="42203"/>
                </a:cubicBezTo>
                <a:cubicBezTo>
                  <a:pt x="15255" y="49246"/>
                  <a:pt x="8111" y="57052"/>
                  <a:pt x="0" y="57052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7"/>
          <p:cNvSpPr/>
          <p:nvPr/>
        </p:nvSpPr>
        <p:spPr>
          <a:xfrm>
            <a:off x="211500" y="206100"/>
            <a:ext cx="8721000" cy="4731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17"/>
          <p:cNvGrpSpPr/>
          <p:nvPr/>
        </p:nvGrpSpPr>
        <p:grpSpPr>
          <a:xfrm rot="1543412">
            <a:off x="-1685202" y="1628655"/>
            <a:ext cx="5296535" cy="4473826"/>
            <a:chOff x="72300" y="193675"/>
            <a:chExt cx="3451210" cy="2915134"/>
          </a:xfrm>
        </p:grpSpPr>
        <p:sp>
          <p:nvSpPr>
            <p:cNvPr id="748" name="Google Shape;748;p17"/>
            <p:cNvSpPr/>
            <p:nvPr/>
          </p:nvSpPr>
          <p:spPr>
            <a:xfrm>
              <a:off x="72300" y="193675"/>
              <a:ext cx="3451210" cy="2915134"/>
            </a:xfrm>
            <a:custGeom>
              <a:avLst/>
              <a:gdLst/>
              <a:ahLst/>
              <a:cxnLst/>
              <a:rect l="l" t="t" r="r" b="b"/>
              <a:pathLst>
                <a:path w="95661" h="80802" fill="none" extrusionOk="0">
                  <a:moveTo>
                    <a:pt x="41636" y="4003"/>
                  </a:moveTo>
                  <a:cubicBezTo>
                    <a:pt x="39833" y="6023"/>
                    <a:pt x="39274" y="8926"/>
                    <a:pt x="40140" y="12316"/>
                  </a:cubicBezTo>
                  <a:cubicBezTo>
                    <a:pt x="40987" y="15652"/>
                    <a:pt x="42087" y="19475"/>
                    <a:pt x="41402" y="22937"/>
                  </a:cubicBezTo>
                  <a:cubicBezTo>
                    <a:pt x="39977" y="30096"/>
                    <a:pt x="31376" y="26778"/>
                    <a:pt x="26850" y="25155"/>
                  </a:cubicBezTo>
                  <a:cubicBezTo>
                    <a:pt x="21657" y="23280"/>
                    <a:pt x="15454" y="23731"/>
                    <a:pt x="10567" y="26453"/>
                  </a:cubicBezTo>
                  <a:cubicBezTo>
                    <a:pt x="5735" y="29158"/>
                    <a:pt x="1" y="36371"/>
                    <a:pt x="4761" y="41636"/>
                  </a:cubicBezTo>
                  <a:cubicBezTo>
                    <a:pt x="6817" y="43890"/>
                    <a:pt x="10135" y="44882"/>
                    <a:pt x="13110" y="44882"/>
                  </a:cubicBezTo>
                  <a:cubicBezTo>
                    <a:pt x="18718" y="44900"/>
                    <a:pt x="25678" y="42412"/>
                    <a:pt x="30601" y="46289"/>
                  </a:cubicBezTo>
                  <a:cubicBezTo>
                    <a:pt x="35722" y="50346"/>
                    <a:pt x="34442" y="57739"/>
                    <a:pt x="32296" y="62968"/>
                  </a:cubicBezTo>
                  <a:cubicBezTo>
                    <a:pt x="30168" y="68143"/>
                    <a:pt x="27644" y="74004"/>
                    <a:pt x="33107" y="78151"/>
                  </a:cubicBezTo>
                  <a:cubicBezTo>
                    <a:pt x="35848" y="80243"/>
                    <a:pt x="39527" y="80802"/>
                    <a:pt x="42935" y="80387"/>
                  </a:cubicBezTo>
                  <a:cubicBezTo>
                    <a:pt x="45405" y="80081"/>
                    <a:pt x="47875" y="79305"/>
                    <a:pt x="49823" y="77772"/>
                  </a:cubicBezTo>
                  <a:cubicBezTo>
                    <a:pt x="52131" y="75969"/>
                    <a:pt x="53574" y="73264"/>
                    <a:pt x="54349" y="70451"/>
                  </a:cubicBezTo>
                  <a:cubicBezTo>
                    <a:pt x="55882" y="64988"/>
                    <a:pt x="54746" y="58154"/>
                    <a:pt x="59975" y="54331"/>
                  </a:cubicBezTo>
                  <a:cubicBezTo>
                    <a:pt x="63726" y="51590"/>
                    <a:pt x="68396" y="52618"/>
                    <a:pt x="72633" y="53159"/>
                  </a:cubicBezTo>
                  <a:cubicBezTo>
                    <a:pt x="77646" y="53772"/>
                    <a:pt x="82876" y="53916"/>
                    <a:pt x="87672" y="52149"/>
                  </a:cubicBezTo>
                  <a:cubicBezTo>
                    <a:pt x="89403" y="51518"/>
                    <a:pt x="91116" y="50598"/>
                    <a:pt x="92252" y="49120"/>
                  </a:cubicBezTo>
                  <a:cubicBezTo>
                    <a:pt x="95660" y="44738"/>
                    <a:pt x="93623" y="38751"/>
                    <a:pt x="90449" y="34856"/>
                  </a:cubicBezTo>
                  <a:cubicBezTo>
                    <a:pt x="88321" y="32242"/>
                    <a:pt x="85328" y="30384"/>
                    <a:pt x="82082" y="29501"/>
                  </a:cubicBezTo>
                  <a:cubicBezTo>
                    <a:pt x="78187" y="28455"/>
                    <a:pt x="74905" y="29284"/>
                    <a:pt x="71065" y="29952"/>
                  </a:cubicBezTo>
                  <a:cubicBezTo>
                    <a:pt x="69568" y="30204"/>
                    <a:pt x="67999" y="30240"/>
                    <a:pt x="66593" y="29681"/>
                  </a:cubicBezTo>
                  <a:cubicBezTo>
                    <a:pt x="62193" y="27932"/>
                    <a:pt x="61760" y="22126"/>
                    <a:pt x="61886" y="18105"/>
                  </a:cubicBezTo>
                  <a:cubicBezTo>
                    <a:pt x="61976" y="15183"/>
                    <a:pt x="62301" y="12244"/>
                    <a:pt x="61904" y="9341"/>
                  </a:cubicBezTo>
                  <a:cubicBezTo>
                    <a:pt x="60822" y="1731"/>
                    <a:pt x="54042" y="0"/>
                    <a:pt x="47262" y="1172"/>
                  </a:cubicBezTo>
                  <a:cubicBezTo>
                    <a:pt x="44810" y="1587"/>
                    <a:pt x="42917" y="2579"/>
                    <a:pt x="41636" y="4003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324043" y="318572"/>
              <a:ext cx="3030943" cy="2661437"/>
            </a:xfrm>
            <a:custGeom>
              <a:avLst/>
              <a:gdLst/>
              <a:ahLst/>
              <a:cxnLst/>
              <a:rect l="l" t="t" r="r" b="b"/>
              <a:pathLst>
                <a:path w="84012" h="73770" fill="none" extrusionOk="0">
                  <a:moveTo>
                    <a:pt x="7484" y="24037"/>
                  </a:moveTo>
                  <a:cubicBezTo>
                    <a:pt x="5230" y="25263"/>
                    <a:pt x="2778" y="27463"/>
                    <a:pt x="1389" y="29988"/>
                  </a:cubicBezTo>
                  <a:cubicBezTo>
                    <a:pt x="470" y="31647"/>
                    <a:pt x="1" y="33468"/>
                    <a:pt x="380" y="35217"/>
                  </a:cubicBezTo>
                  <a:cubicBezTo>
                    <a:pt x="596" y="36173"/>
                    <a:pt x="1029" y="37110"/>
                    <a:pt x="1804" y="37976"/>
                  </a:cubicBezTo>
                  <a:cubicBezTo>
                    <a:pt x="3643" y="40050"/>
                    <a:pt x="6673" y="40933"/>
                    <a:pt x="9378" y="40951"/>
                  </a:cubicBezTo>
                  <a:cubicBezTo>
                    <a:pt x="14481" y="40987"/>
                    <a:pt x="20810" y="38733"/>
                    <a:pt x="25282" y="42286"/>
                  </a:cubicBezTo>
                  <a:cubicBezTo>
                    <a:pt x="29934" y="45982"/>
                    <a:pt x="28798" y="52726"/>
                    <a:pt x="26833" y="57505"/>
                  </a:cubicBezTo>
                  <a:cubicBezTo>
                    <a:pt x="24903" y="62211"/>
                    <a:pt x="22631" y="67548"/>
                    <a:pt x="27608" y="71335"/>
                  </a:cubicBezTo>
                  <a:cubicBezTo>
                    <a:pt x="30168" y="73301"/>
                    <a:pt x="33595" y="73769"/>
                    <a:pt x="36786" y="73391"/>
                  </a:cubicBezTo>
                  <a:cubicBezTo>
                    <a:pt x="39058" y="73120"/>
                    <a:pt x="41294" y="72399"/>
                    <a:pt x="43097" y="71011"/>
                  </a:cubicBezTo>
                  <a:cubicBezTo>
                    <a:pt x="45207" y="69370"/>
                    <a:pt x="46541" y="66917"/>
                    <a:pt x="47281" y="64357"/>
                  </a:cubicBezTo>
                  <a:cubicBezTo>
                    <a:pt x="48705" y="59380"/>
                    <a:pt x="47714" y="53177"/>
                    <a:pt x="52492" y="49715"/>
                  </a:cubicBezTo>
                  <a:cubicBezTo>
                    <a:pt x="55936" y="47244"/>
                    <a:pt x="60210" y="48182"/>
                    <a:pt x="64087" y="48651"/>
                  </a:cubicBezTo>
                  <a:cubicBezTo>
                    <a:pt x="65637" y="48849"/>
                    <a:pt x="67224" y="48994"/>
                    <a:pt x="68793" y="49030"/>
                  </a:cubicBezTo>
                  <a:cubicBezTo>
                    <a:pt x="71858" y="49120"/>
                    <a:pt x="74942" y="48813"/>
                    <a:pt x="77845" y="47767"/>
                  </a:cubicBezTo>
                  <a:cubicBezTo>
                    <a:pt x="79432" y="47172"/>
                    <a:pt x="81001" y="46343"/>
                    <a:pt x="82046" y="45008"/>
                  </a:cubicBezTo>
                  <a:cubicBezTo>
                    <a:pt x="83814" y="42754"/>
                    <a:pt x="84012" y="40050"/>
                    <a:pt x="83327" y="37471"/>
                  </a:cubicBezTo>
                  <a:cubicBezTo>
                    <a:pt x="82804" y="35469"/>
                    <a:pt x="81758" y="33558"/>
                    <a:pt x="80514" y="32025"/>
                  </a:cubicBezTo>
                  <a:cubicBezTo>
                    <a:pt x="78584" y="29627"/>
                    <a:pt x="75898" y="27932"/>
                    <a:pt x="72940" y="27103"/>
                  </a:cubicBezTo>
                  <a:cubicBezTo>
                    <a:pt x="69424" y="26129"/>
                    <a:pt x="66449" y="26886"/>
                    <a:pt x="62969" y="27445"/>
                  </a:cubicBezTo>
                  <a:cubicBezTo>
                    <a:pt x="61616" y="27662"/>
                    <a:pt x="60192" y="27698"/>
                    <a:pt x="58911" y="27193"/>
                  </a:cubicBezTo>
                  <a:cubicBezTo>
                    <a:pt x="54908" y="25570"/>
                    <a:pt x="54530" y="20250"/>
                    <a:pt x="54638" y="16572"/>
                  </a:cubicBezTo>
                  <a:cubicBezTo>
                    <a:pt x="54710" y="13885"/>
                    <a:pt x="54998" y="11198"/>
                    <a:pt x="54620" y="8566"/>
                  </a:cubicBezTo>
                  <a:cubicBezTo>
                    <a:pt x="53628" y="1605"/>
                    <a:pt x="47425" y="1"/>
                    <a:pt x="41222" y="1064"/>
                  </a:cubicBezTo>
                  <a:cubicBezTo>
                    <a:pt x="38968" y="1443"/>
                    <a:pt x="37237" y="2327"/>
                    <a:pt x="36065" y="3625"/>
                  </a:cubicBezTo>
                  <a:cubicBezTo>
                    <a:pt x="35416" y="4346"/>
                    <a:pt x="34929" y="5194"/>
                    <a:pt x="34640" y="6149"/>
                  </a:cubicBezTo>
                  <a:cubicBezTo>
                    <a:pt x="34190" y="7610"/>
                    <a:pt x="34190" y="9323"/>
                    <a:pt x="34640" y="11180"/>
                  </a:cubicBezTo>
                  <a:cubicBezTo>
                    <a:pt x="35380" y="14210"/>
                    <a:pt x="36371" y="17690"/>
                    <a:pt x="35722" y="20846"/>
                  </a:cubicBezTo>
                  <a:cubicBezTo>
                    <a:pt x="34388" y="27355"/>
                    <a:pt x="26544" y="24344"/>
                    <a:pt x="22379" y="22865"/>
                  </a:cubicBezTo>
                  <a:cubicBezTo>
                    <a:pt x="17618" y="21170"/>
                    <a:pt x="11974" y="21603"/>
                    <a:pt x="7484" y="24037"/>
                  </a:cubicBezTo>
                  <a:close/>
                </a:path>
              </a:pathLst>
            </a:custGeom>
            <a:noFill/>
            <a:ln w="1127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478883" y="444118"/>
              <a:ext cx="2753796" cy="2407091"/>
            </a:xfrm>
            <a:custGeom>
              <a:avLst/>
              <a:gdLst/>
              <a:ahLst/>
              <a:cxnLst/>
              <a:rect l="l" t="t" r="r" b="b"/>
              <a:pathLst>
                <a:path w="76330" h="66720" fill="none" extrusionOk="0">
                  <a:moveTo>
                    <a:pt x="7087" y="21603"/>
                  </a:moveTo>
                  <a:cubicBezTo>
                    <a:pt x="4995" y="22703"/>
                    <a:pt x="2687" y="24650"/>
                    <a:pt x="1335" y="26959"/>
                  </a:cubicBezTo>
                  <a:cubicBezTo>
                    <a:pt x="469" y="28473"/>
                    <a:pt x="1" y="30132"/>
                    <a:pt x="307" y="31737"/>
                  </a:cubicBezTo>
                  <a:cubicBezTo>
                    <a:pt x="469" y="32621"/>
                    <a:pt x="848" y="33486"/>
                    <a:pt x="1533" y="34298"/>
                  </a:cubicBezTo>
                  <a:cubicBezTo>
                    <a:pt x="3156" y="36191"/>
                    <a:pt x="5897" y="36984"/>
                    <a:pt x="8331" y="37002"/>
                  </a:cubicBezTo>
                  <a:cubicBezTo>
                    <a:pt x="12929" y="37056"/>
                    <a:pt x="18628" y="35037"/>
                    <a:pt x="22649" y="38265"/>
                  </a:cubicBezTo>
                  <a:cubicBezTo>
                    <a:pt x="26850" y="41619"/>
                    <a:pt x="25822" y="47695"/>
                    <a:pt x="24073" y="52005"/>
                  </a:cubicBezTo>
                  <a:cubicBezTo>
                    <a:pt x="22342" y="56279"/>
                    <a:pt x="20305" y="61075"/>
                    <a:pt x="24795" y="64501"/>
                  </a:cubicBezTo>
                  <a:cubicBezTo>
                    <a:pt x="27175" y="66340"/>
                    <a:pt x="30366" y="66719"/>
                    <a:pt x="33324" y="66377"/>
                  </a:cubicBezTo>
                  <a:cubicBezTo>
                    <a:pt x="35379" y="66124"/>
                    <a:pt x="37417" y="65493"/>
                    <a:pt x="39058" y="64231"/>
                  </a:cubicBezTo>
                  <a:cubicBezTo>
                    <a:pt x="40969" y="62770"/>
                    <a:pt x="42195" y="60552"/>
                    <a:pt x="42881" y="58244"/>
                  </a:cubicBezTo>
                  <a:cubicBezTo>
                    <a:pt x="44197" y="53790"/>
                    <a:pt x="43349" y="48200"/>
                    <a:pt x="47695" y="45081"/>
                  </a:cubicBezTo>
                  <a:cubicBezTo>
                    <a:pt x="50833" y="42863"/>
                    <a:pt x="54710" y="43710"/>
                    <a:pt x="58226" y="44143"/>
                  </a:cubicBezTo>
                  <a:cubicBezTo>
                    <a:pt x="59632" y="44323"/>
                    <a:pt x="61057" y="44450"/>
                    <a:pt x="62499" y="44504"/>
                  </a:cubicBezTo>
                  <a:cubicBezTo>
                    <a:pt x="65276" y="44576"/>
                    <a:pt x="68071" y="44305"/>
                    <a:pt x="70704" y="43350"/>
                  </a:cubicBezTo>
                  <a:cubicBezTo>
                    <a:pt x="72165" y="42827"/>
                    <a:pt x="73571" y="42069"/>
                    <a:pt x="74527" y="40879"/>
                  </a:cubicBezTo>
                  <a:cubicBezTo>
                    <a:pt x="76150" y="38860"/>
                    <a:pt x="76330" y="36407"/>
                    <a:pt x="75735" y="34081"/>
                  </a:cubicBezTo>
                  <a:cubicBezTo>
                    <a:pt x="75284" y="32278"/>
                    <a:pt x="74364" y="30565"/>
                    <a:pt x="73246" y="29158"/>
                  </a:cubicBezTo>
                  <a:cubicBezTo>
                    <a:pt x="71551" y="26995"/>
                    <a:pt x="69135" y="25444"/>
                    <a:pt x="66503" y="24705"/>
                  </a:cubicBezTo>
                  <a:cubicBezTo>
                    <a:pt x="63347" y="23803"/>
                    <a:pt x="60696" y="24452"/>
                    <a:pt x="57559" y="24939"/>
                  </a:cubicBezTo>
                  <a:cubicBezTo>
                    <a:pt x="56351" y="25137"/>
                    <a:pt x="55070" y="25155"/>
                    <a:pt x="53916" y="24669"/>
                  </a:cubicBezTo>
                  <a:cubicBezTo>
                    <a:pt x="50328" y="23190"/>
                    <a:pt x="49985" y="18375"/>
                    <a:pt x="50057" y="15021"/>
                  </a:cubicBezTo>
                  <a:cubicBezTo>
                    <a:pt x="50129" y="12605"/>
                    <a:pt x="50382" y="10153"/>
                    <a:pt x="50039" y="7754"/>
                  </a:cubicBezTo>
                  <a:cubicBezTo>
                    <a:pt x="49120" y="1461"/>
                    <a:pt x="43494" y="1"/>
                    <a:pt x="37868" y="938"/>
                  </a:cubicBezTo>
                  <a:cubicBezTo>
                    <a:pt x="35830" y="1281"/>
                    <a:pt x="34261" y="2074"/>
                    <a:pt x="33179" y="3228"/>
                  </a:cubicBezTo>
                  <a:cubicBezTo>
                    <a:pt x="32584" y="3896"/>
                    <a:pt x="32152" y="4653"/>
                    <a:pt x="31881" y="5500"/>
                  </a:cubicBezTo>
                  <a:cubicBezTo>
                    <a:pt x="31466" y="6817"/>
                    <a:pt x="31430" y="8350"/>
                    <a:pt x="31845" y="10045"/>
                  </a:cubicBezTo>
                  <a:cubicBezTo>
                    <a:pt x="32494" y="12767"/>
                    <a:pt x="33342" y="15905"/>
                    <a:pt x="32747" y="18736"/>
                  </a:cubicBezTo>
                  <a:cubicBezTo>
                    <a:pt x="31502" y="24596"/>
                    <a:pt x="24398" y="21892"/>
                    <a:pt x="20611" y="20557"/>
                  </a:cubicBezTo>
                  <a:cubicBezTo>
                    <a:pt x="16283" y="19024"/>
                    <a:pt x="11180" y="19457"/>
                    <a:pt x="7087" y="21603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633724" y="569014"/>
              <a:ext cx="2477298" cy="2153358"/>
            </a:xfrm>
            <a:custGeom>
              <a:avLst/>
              <a:gdLst/>
              <a:ahLst/>
              <a:cxnLst/>
              <a:rect l="l" t="t" r="r" b="b"/>
              <a:pathLst>
                <a:path w="68666" h="59687" fill="none" extrusionOk="0">
                  <a:moveTo>
                    <a:pt x="6672" y="19187"/>
                  </a:moveTo>
                  <a:cubicBezTo>
                    <a:pt x="4743" y="20179"/>
                    <a:pt x="2579" y="21874"/>
                    <a:pt x="1298" y="23929"/>
                  </a:cubicBezTo>
                  <a:cubicBezTo>
                    <a:pt x="451" y="25300"/>
                    <a:pt x="0" y="26796"/>
                    <a:pt x="217" y="28275"/>
                  </a:cubicBezTo>
                  <a:cubicBezTo>
                    <a:pt x="343" y="29086"/>
                    <a:pt x="631" y="29898"/>
                    <a:pt x="1244" y="30637"/>
                  </a:cubicBezTo>
                  <a:cubicBezTo>
                    <a:pt x="2669" y="32350"/>
                    <a:pt x="5139" y="33036"/>
                    <a:pt x="7303" y="33072"/>
                  </a:cubicBezTo>
                  <a:cubicBezTo>
                    <a:pt x="11378" y="33144"/>
                    <a:pt x="16445" y="31377"/>
                    <a:pt x="20016" y="34262"/>
                  </a:cubicBezTo>
                  <a:cubicBezTo>
                    <a:pt x="23766" y="37255"/>
                    <a:pt x="22847" y="42683"/>
                    <a:pt x="21314" y="46523"/>
                  </a:cubicBezTo>
                  <a:cubicBezTo>
                    <a:pt x="19781" y="50346"/>
                    <a:pt x="17996" y="54620"/>
                    <a:pt x="21999" y="57685"/>
                  </a:cubicBezTo>
                  <a:cubicBezTo>
                    <a:pt x="24199" y="59380"/>
                    <a:pt x="27138" y="59687"/>
                    <a:pt x="29861" y="59380"/>
                  </a:cubicBezTo>
                  <a:cubicBezTo>
                    <a:pt x="31718" y="59164"/>
                    <a:pt x="33540" y="58587"/>
                    <a:pt x="35018" y="57487"/>
                  </a:cubicBezTo>
                  <a:cubicBezTo>
                    <a:pt x="36749" y="56171"/>
                    <a:pt x="37849" y="54205"/>
                    <a:pt x="38480" y="52149"/>
                  </a:cubicBezTo>
                  <a:cubicBezTo>
                    <a:pt x="39707" y="48182"/>
                    <a:pt x="38985" y="43224"/>
                    <a:pt x="42898" y="40483"/>
                  </a:cubicBezTo>
                  <a:cubicBezTo>
                    <a:pt x="45711" y="38499"/>
                    <a:pt x="49191" y="39257"/>
                    <a:pt x="52347" y="39653"/>
                  </a:cubicBezTo>
                  <a:cubicBezTo>
                    <a:pt x="53627" y="39816"/>
                    <a:pt x="54908" y="39942"/>
                    <a:pt x="56188" y="39960"/>
                  </a:cubicBezTo>
                  <a:cubicBezTo>
                    <a:pt x="58694" y="40032"/>
                    <a:pt x="61201" y="39816"/>
                    <a:pt x="63581" y="38968"/>
                  </a:cubicBezTo>
                  <a:cubicBezTo>
                    <a:pt x="64879" y="38499"/>
                    <a:pt x="66142" y="37832"/>
                    <a:pt x="67007" y="36768"/>
                  </a:cubicBezTo>
                  <a:cubicBezTo>
                    <a:pt x="68468" y="34965"/>
                    <a:pt x="68666" y="32783"/>
                    <a:pt x="68161" y="30709"/>
                  </a:cubicBezTo>
                  <a:cubicBezTo>
                    <a:pt x="67764" y="29105"/>
                    <a:pt x="66953" y="27572"/>
                    <a:pt x="65997" y="26310"/>
                  </a:cubicBezTo>
                  <a:cubicBezTo>
                    <a:pt x="64501" y="24380"/>
                    <a:pt x="62373" y="22992"/>
                    <a:pt x="60047" y="22306"/>
                  </a:cubicBezTo>
                  <a:cubicBezTo>
                    <a:pt x="57270" y="21477"/>
                    <a:pt x="54926" y="22036"/>
                    <a:pt x="52149" y="22451"/>
                  </a:cubicBezTo>
                  <a:cubicBezTo>
                    <a:pt x="51085" y="22595"/>
                    <a:pt x="49949" y="22613"/>
                    <a:pt x="48921" y="22180"/>
                  </a:cubicBezTo>
                  <a:cubicBezTo>
                    <a:pt x="45747" y="20810"/>
                    <a:pt x="45441" y="16500"/>
                    <a:pt x="45495" y="13489"/>
                  </a:cubicBezTo>
                  <a:cubicBezTo>
                    <a:pt x="45549" y="11307"/>
                    <a:pt x="45765" y="9125"/>
                    <a:pt x="45441" y="6979"/>
                  </a:cubicBezTo>
                  <a:cubicBezTo>
                    <a:pt x="44593" y="1335"/>
                    <a:pt x="39562" y="1"/>
                    <a:pt x="34513" y="830"/>
                  </a:cubicBezTo>
                  <a:cubicBezTo>
                    <a:pt x="32692" y="1119"/>
                    <a:pt x="31268" y="1822"/>
                    <a:pt x="30294" y="2868"/>
                  </a:cubicBezTo>
                  <a:cubicBezTo>
                    <a:pt x="29753" y="3445"/>
                    <a:pt x="29356" y="4112"/>
                    <a:pt x="29104" y="4888"/>
                  </a:cubicBezTo>
                  <a:cubicBezTo>
                    <a:pt x="28725" y="6060"/>
                    <a:pt x="28689" y="7412"/>
                    <a:pt x="29032" y="8909"/>
                  </a:cubicBezTo>
                  <a:cubicBezTo>
                    <a:pt x="29591" y="11343"/>
                    <a:pt x="30312" y="14120"/>
                    <a:pt x="29753" y="16644"/>
                  </a:cubicBezTo>
                  <a:cubicBezTo>
                    <a:pt x="28581" y="21856"/>
                    <a:pt x="22234" y="19457"/>
                    <a:pt x="18844" y="18267"/>
                  </a:cubicBezTo>
                  <a:cubicBezTo>
                    <a:pt x="14949" y="16897"/>
                    <a:pt x="10387" y="17312"/>
                    <a:pt x="6672" y="191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787880" y="694597"/>
              <a:ext cx="2200836" cy="1898975"/>
            </a:xfrm>
            <a:custGeom>
              <a:avLst/>
              <a:gdLst/>
              <a:ahLst/>
              <a:cxnLst/>
              <a:rect l="l" t="t" r="r" b="b"/>
              <a:pathLst>
                <a:path w="61003" h="52636" fill="none" extrusionOk="0">
                  <a:moveTo>
                    <a:pt x="6294" y="16752"/>
                  </a:moveTo>
                  <a:cubicBezTo>
                    <a:pt x="4509" y="17617"/>
                    <a:pt x="2489" y="19078"/>
                    <a:pt x="1281" y="20899"/>
                  </a:cubicBezTo>
                  <a:cubicBezTo>
                    <a:pt x="470" y="22107"/>
                    <a:pt x="1" y="23460"/>
                    <a:pt x="145" y="24794"/>
                  </a:cubicBezTo>
                  <a:cubicBezTo>
                    <a:pt x="235" y="25515"/>
                    <a:pt x="452" y="26273"/>
                    <a:pt x="992" y="26958"/>
                  </a:cubicBezTo>
                  <a:cubicBezTo>
                    <a:pt x="2219" y="28491"/>
                    <a:pt x="4382" y="29086"/>
                    <a:pt x="6276" y="29122"/>
                  </a:cubicBezTo>
                  <a:cubicBezTo>
                    <a:pt x="9846" y="29212"/>
                    <a:pt x="14282" y="27697"/>
                    <a:pt x="17420" y="30222"/>
                  </a:cubicBezTo>
                  <a:cubicBezTo>
                    <a:pt x="20683" y="32872"/>
                    <a:pt x="19908" y="37651"/>
                    <a:pt x="18574" y="41041"/>
                  </a:cubicBezTo>
                  <a:cubicBezTo>
                    <a:pt x="17239" y="44395"/>
                    <a:pt x="15689" y="48146"/>
                    <a:pt x="19205" y="50850"/>
                  </a:cubicBezTo>
                  <a:cubicBezTo>
                    <a:pt x="21242" y="52401"/>
                    <a:pt x="23929" y="52635"/>
                    <a:pt x="26418" y="52365"/>
                  </a:cubicBezTo>
                  <a:cubicBezTo>
                    <a:pt x="28059" y="52167"/>
                    <a:pt x="29681" y="51662"/>
                    <a:pt x="30998" y="50688"/>
                  </a:cubicBezTo>
                  <a:cubicBezTo>
                    <a:pt x="32530" y="49552"/>
                    <a:pt x="33522" y="47821"/>
                    <a:pt x="34099" y="46036"/>
                  </a:cubicBezTo>
                  <a:cubicBezTo>
                    <a:pt x="35217" y="42574"/>
                    <a:pt x="34658" y="38246"/>
                    <a:pt x="38120" y="35848"/>
                  </a:cubicBezTo>
                  <a:cubicBezTo>
                    <a:pt x="40627" y="34117"/>
                    <a:pt x="43710" y="34784"/>
                    <a:pt x="46505" y="35144"/>
                  </a:cubicBezTo>
                  <a:cubicBezTo>
                    <a:pt x="47641" y="35271"/>
                    <a:pt x="48777" y="35379"/>
                    <a:pt x="49913" y="35415"/>
                  </a:cubicBezTo>
                  <a:cubicBezTo>
                    <a:pt x="52131" y="35487"/>
                    <a:pt x="54349" y="35289"/>
                    <a:pt x="56459" y="34549"/>
                  </a:cubicBezTo>
                  <a:cubicBezTo>
                    <a:pt x="57613" y="34153"/>
                    <a:pt x="58749" y="33558"/>
                    <a:pt x="59524" y="32620"/>
                  </a:cubicBezTo>
                  <a:cubicBezTo>
                    <a:pt x="60823" y="31051"/>
                    <a:pt x="61003" y="29140"/>
                    <a:pt x="60588" y="27319"/>
                  </a:cubicBezTo>
                  <a:cubicBezTo>
                    <a:pt x="60264" y="25912"/>
                    <a:pt x="59578" y="24560"/>
                    <a:pt x="58749" y="23442"/>
                  </a:cubicBezTo>
                  <a:cubicBezTo>
                    <a:pt x="57469" y="21747"/>
                    <a:pt x="55647" y="20502"/>
                    <a:pt x="53628" y="19889"/>
                  </a:cubicBezTo>
                  <a:cubicBezTo>
                    <a:pt x="51212" y="19150"/>
                    <a:pt x="49174" y="19601"/>
                    <a:pt x="46758" y="19925"/>
                  </a:cubicBezTo>
                  <a:cubicBezTo>
                    <a:pt x="45838" y="20052"/>
                    <a:pt x="44846" y="20052"/>
                    <a:pt x="43963" y="19655"/>
                  </a:cubicBezTo>
                  <a:cubicBezTo>
                    <a:pt x="41186" y="18429"/>
                    <a:pt x="40897" y="14606"/>
                    <a:pt x="40951" y="11937"/>
                  </a:cubicBezTo>
                  <a:cubicBezTo>
                    <a:pt x="40987" y="10008"/>
                    <a:pt x="41168" y="8078"/>
                    <a:pt x="40879" y="6167"/>
                  </a:cubicBezTo>
                  <a:cubicBezTo>
                    <a:pt x="40104" y="1190"/>
                    <a:pt x="35650" y="0"/>
                    <a:pt x="31178" y="685"/>
                  </a:cubicBezTo>
                  <a:cubicBezTo>
                    <a:pt x="29555" y="956"/>
                    <a:pt x="28311" y="1569"/>
                    <a:pt x="27445" y="2470"/>
                  </a:cubicBezTo>
                  <a:cubicBezTo>
                    <a:pt x="26959" y="2975"/>
                    <a:pt x="26598" y="3570"/>
                    <a:pt x="26363" y="4238"/>
                  </a:cubicBezTo>
                  <a:cubicBezTo>
                    <a:pt x="26021" y="5247"/>
                    <a:pt x="25967" y="6455"/>
                    <a:pt x="26255" y="7754"/>
                  </a:cubicBezTo>
                  <a:cubicBezTo>
                    <a:pt x="26706" y="9882"/>
                    <a:pt x="27301" y="12316"/>
                    <a:pt x="26778" y="14516"/>
                  </a:cubicBezTo>
                  <a:cubicBezTo>
                    <a:pt x="25714" y="19096"/>
                    <a:pt x="20124" y="16986"/>
                    <a:pt x="17095" y="15958"/>
                  </a:cubicBezTo>
                  <a:cubicBezTo>
                    <a:pt x="13633" y="14750"/>
                    <a:pt x="9612" y="15147"/>
                    <a:pt x="6294" y="16752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942720" y="819493"/>
              <a:ext cx="1924338" cy="1645278"/>
            </a:xfrm>
            <a:custGeom>
              <a:avLst/>
              <a:gdLst/>
              <a:ahLst/>
              <a:cxnLst/>
              <a:rect l="l" t="t" r="r" b="b"/>
              <a:pathLst>
                <a:path w="53339" h="45604" fill="none" extrusionOk="0">
                  <a:moveTo>
                    <a:pt x="5897" y="14336"/>
                  </a:moveTo>
                  <a:cubicBezTo>
                    <a:pt x="4238" y="15093"/>
                    <a:pt x="2399" y="16301"/>
                    <a:pt x="1227" y="17888"/>
                  </a:cubicBezTo>
                  <a:cubicBezTo>
                    <a:pt x="469" y="18934"/>
                    <a:pt x="0" y="20124"/>
                    <a:pt x="72" y="21332"/>
                  </a:cubicBezTo>
                  <a:cubicBezTo>
                    <a:pt x="109" y="21981"/>
                    <a:pt x="253" y="22684"/>
                    <a:pt x="722" y="23298"/>
                  </a:cubicBezTo>
                  <a:cubicBezTo>
                    <a:pt x="1731" y="24650"/>
                    <a:pt x="3607" y="25137"/>
                    <a:pt x="5230" y="25191"/>
                  </a:cubicBezTo>
                  <a:cubicBezTo>
                    <a:pt x="8295" y="25281"/>
                    <a:pt x="12082" y="24019"/>
                    <a:pt x="14787" y="26219"/>
                  </a:cubicBezTo>
                  <a:cubicBezTo>
                    <a:pt x="17600" y="28509"/>
                    <a:pt x="16932" y="32638"/>
                    <a:pt x="15796" y="35559"/>
                  </a:cubicBezTo>
                  <a:cubicBezTo>
                    <a:pt x="14678" y="38462"/>
                    <a:pt x="13362" y="41690"/>
                    <a:pt x="16391" y="44034"/>
                  </a:cubicBezTo>
                  <a:cubicBezTo>
                    <a:pt x="18249" y="45459"/>
                    <a:pt x="20683" y="45603"/>
                    <a:pt x="22955" y="45351"/>
                  </a:cubicBezTo>
                  <a:cubicBezTo>
                    <a:pt x="24380" y="45206"/>
                    <a:pt x="25804" y="44774"/>
                    <a:pt x="26958" y="43926"/>
                  </a:cubicBezTo>
                  <a:cubicBezTo>
                    <a:pt x="28293" y="42952"/>
                    <a:pt x="29176" y="41474"/>
                    <a:pt x="29699" y="39959"/>
                  </a:cubicBezTo>
                  <a:cubicBezTo>
                    <a:pt x="30727" y="36984"/>
                    <a:pt x="30294" y="33269"/>
                    <a:pt x="33323" y="31232"/>
                  </a:cubicBezTo>
                  <a:cubicBezTo>
                    <a:pt x="35505" y="29753"/>
                    <a:pt x="38192" y="30330"/>
                    <a:pt x="40644" y="30637"/>
                  </a:cubicBezTo>
                  <a:cubicBezTo>
                    <a:pt x="41618" y="30763"/>
                    <a:pt x="42610" y="30853"/>
                    <a:pt x="43602" y="30889"/>
                  </a:cubicBezTo>
                  <a:cubicBezTo>
                    <a:pt x="45549" y="30961"/>
                    <a:pt x="47479" y="30781"/>
                    <a:pt x="49318" y="30168"/>
                  </a:cubicBezTo>
                  <a:cubicBezTo>
                    <a:pt x="50328" y="29807"/>
                    <a:pt x="51319" y="29320"/>
                    <a:pt x="52005" y="28509"/>
                  </a:cubicBezTo>
                  <a:cubicBezTo>
                    <a:pt x="53141" y="27156"/>
                    <a:pt x="53339" y="25515"/>
                    <a:pt x="53014" y="23947"/>
                  </a:cubicBezTo>
                  <a:cubicBezTo>
                    <a:pt x="52762" y="22739"/>
                    <a:pt x="52185" y="21566"/>
                    <a:pt x="51500" y="20611"/>
                  </a:cubicBezTo>
                  <a:cubicBezTo>
                    <a:pt x="50436" y="19132"/>
                    <a:pt x="48885" y="18050"/>
                    <a:pt x="47190" y="17491"/>
                  </a:cubicBezTo>
                  <a:cubicBezTo>
                    <a:pt x="45152" y="16824"/>
                    <a:pt x="43421" y="17185"/>
                    <a:pt x="41366" y="17437"/>
                  </a:cubicBezTo>
                  <a:cubicBezTo>
                    <a:pt x="40572" y="17527"/>
                    <a:pt x="39725" y="17509"/>
                    <a:pt x="38967" y="17149"/>
                  </a:cubicBezTo>
                  <a:cubicBezTo>
                    <a:pt x="36587" y="16067"/>
                    <a:pt x="36353" y="12749"/>
                    <a:pt x="36389" y="10423"/>
                  </a:cubicBezTo>
                  <a:cubicBezTo>
                    <a:pt x="36407" y="8728"/>
                    <a:pt x="36551" y="7051"/>
                    <a:pt x="36281" y="5392"/>
                  </a:cubicBezTo>
                  <a:cubicBezTo>
                    <a:pt x="35577" y="1082"/>
                    <a:pt x="31737" y="0"/>
                    <a:pt x="27824" y="577"/>
                  </a:cubicBezTo>
                  <a:cubicBezTo>
                    <a:pt x="26417" y="794"/>
                    <a:pt x="25317" y="1317"/>
                    <a:pt x="24560" y="2092"/>
                  </a:cubicBezTo>
                  <a:cubicBezTo>
                    <a:pt x="24127" y="2525"/>
                    <a:pt x="23821" y="3030"/>
                    <a:pt x="23604" y="3607"/>
                  </a:cubicBezTo>
                  <a:cubicBezTo>
                    <a:pt x="23298" y="4490"/>
                    <a:pt x="23226" y="5500"/>
                    <a:pt x="23460" y="6636"/>
                  </a:cubicBezTo>
                  <a:cubicBezTo>
                    <a:pt x="23803" y="8439"/>
                    <a:pt x="24271" y="10531"/>
                    <a:pt x="23803" y="12424"/>
                  </a:cubicBezTo>
                  <a:cubicBezTo>
                    <a:pt x="22811" y="16337"/>
                    <a:pt x="17978" y="14552"/>
                    <a:pt x="15328" y="13650"/>
                  </a:cubicBezTo>
                  <a:cubicBezTo>
                    <a:pt x="12316" y="12641"/>
                    <a:pt x="8818" y="13001"/>
                    <a:pt x="5897" y="143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1096876" y="944390"/>
              <a:ext cx="1647876" cy="1392195"/>
            </a:xfrm>
            <a:custGeom>
              <a:avLst/>
              <a:gdLst/>
              <a:ahLst/>
              <a:cxnLst/>
              <a:rect l="l" t="t" r="r" b="b"/>
              <a:pathLst>
                <a:path w="45676" h="38589" fill="none" extrusionOk="0">
                  <a:moveTo>
                    <a:pt x="5519" y="11919"/>
                  </a:moveTo>
                  <a:cubicBezTo>
                    <a:pt x="4004" y="12551"/>
                    <a:pt x="2309" y="13506"/>
                    <a:pt x="1209" y="14877"/>
                  </a:cubicBezTo>
                  <a:cubicBezTo>
                    <a:pt x="488" y="15760"/>
                    <a:pt x="1" y="16806"/>
                    <a:pt x="1" y="17870"/>
                  </a:cubicBezTo>
                  <a:cubicBezTo>
                    <a:pt x="1" y="18447"/>
                    <a:pt x="73" y="19078"/>
                    <a:pt x="452" y="19637"/>
                  </a:cubicBezTo>
                  <a:cubicBezTo>
                    <a:pt x="1263" y="20791"/>
                    <a:pt x="2868" y="21206"/>
                    <a:pt x="4220" y="21260"/>
                  </a:cubicBezTo>
                  <a:cubicBezTo>
                    <a:pt x="6745" y="21368"/>
                    <a:pt x="9919" y="20340"/>
                    <a:pt x="12173" y="22216"/>
                  </a:cubicBezTo>
                  <a:cubicBezTo>
                    <a:pt x="14517" y="24163"/>
                    <a:pt x="13976" y="27625"/>
                    <a:pt x="13056" y="30096"/>
                  </a:cubicBezTo>
                  <a:cubicBezTo>
                    <a:pt x="12136" y="32530"/>
                    <a:pt x="11055" y="35253"/>
                    <a:pt x="13597" y="37218"/>
                  </a:cubicBezTo>
                  <a:cubicBezTo>
                    <a:pt x="15274" y="38517"/>
                    <a:pt x="17474" y="38589"/>
                    <a:pt x="19512" y="38372"/>
                  </a:cubicBezTo>
                  <a:cubicBezTo>
                    <a:pt x="20738" y="38228"/>
                    <a:pt x="21946" y="37868"/>
                    <a:pt x="22938" y="37182"/>
                  </a:cubicBezTo>
                  <a:cubicBezTo>
                    <a:pt x="24092" y="36353"/>
                    <a:pt x="24849" y="35127"/>
                    <a:pt x="25318" y="33864"/>
                  </a:cubicBezTo>
                  <a:cubicBezTo>
                    <a:pt x="26237" y="31394"/>
                    <a:pt x="25949" y="28311"/>
                    <a:pt x="28546" y="26616"/>
                  </a:cubicBezTo>
                  <a:cubicBezTo>
                    <a:pt x="30421" y="25389"/>
                    <a:pt x="32693" y="25894"/>
                    <a:pt x="34803" y="26147"/>
                  </a:cubicBezTo>
                  <a:cubicBezTo>
                    <a:pt x="35632" y="26255"/>
                    <a:pt x="36480" y="26345"/>
                    <a:pt x="37327" y="26363"/>
                  </a:cubicBezTo>
                  <a:cubicBezTo>
                    <a:pt x="38986" y="26435"/>
                    <a:pt x="40627" y="26291"/>
                    <a:pt x="42196" y="25768"/>
                  </a:cubicBezTo>
                  <a:cubicBezTo>
                    <a:pt x="43061" y="25480"/>
                    <a:pt x="43909" y="25065"/>
                    <a:pt x="44504" y="24398"/>
                  </a:cubicBezTo>
                  <a:cubicBezTo>
                    <a:pt x="45478" y="23262"/>
                    <a:pt x="45676" y="21891"/>
                    <a:pt x="45442" y="20575"/>
                  </a:cubicBezTo>
                  <a:cubicBezTo>
                    <a:pt x="45261" y="19547"/>
                    <a:pt x="44810" y="18573"/>
                    <a:pt x="44251" y="17762"/>
                  </a:cubicBezTo>
                  <a:cubicBezTo>
                    <a:pt x="43404" y="16500"/>
                    <a:pt x="42142" y="15580"/>
                    <a:pt x="40753" y="15093"/>
                  </a:cubicBezTo>
                  <a:cubicBezTo>
                    <a:pt x="39076" y="14498"/>
                    <a:pt x="37670" y="14769"/>
                    <a:pt x="35975" y="14931"/>
                  </a:cubicBezTo>
                  <a:cubicBezTo>
                    <a:pt x="35308" y="15003"/>
                    <a:pt x="34604" y="14967"/>
                    <a:pt x="33991" y="14660"/>
                  </a:cubicBezTo>
                  <a:cubicBezTo>
                    <a:pt x="32026" y="13687"/>
                    <a:pt x="31827" y="10874"/>
                    <a:pt x="31827" y="8890"/>
                  </a:cubicBezTo>
                  <a:cubicBezTo>
                    <a:pt x="31845" y="7448"/>
                    <a:pt x="31954" y="6005"/>
                    <a:pt x="31701" y="4598"/>
                  </a:cubicBezTo>
                  <a:cubicBezTo>
                    <a:pt x="31088" y="956"/>
                    <a:pt x="27824" y="0"/>
                    <a:pt x="24470" y="469"/>
                  </a:cubicBezTo>
                  <a:cubicBezTo>
                    <a:pt x="23298" y="631"/>
                    <a:pt x="22343" y="1064"/>
                    <a:pt x="21693" y="1713"/>
                  </a:cubicBezTo>
                  <a:cubicBezTo>
                    <a:pt x="21315" y="2074"/>
                    <a:pt x="21044" y="2507"/>
                    <a:pt x="20864" y="2976"/>
                  </a:cubicBezTo>
                  <a:cubicBezTo>
                    <a:pt x="20575" y="3715"/>
                    <a:pt x="20503" y="4562"/>
                    <a:pt x="20666" y="5500"/>
                  </a:cubicBezTo>
                  <a:cubicBezTo>
                    <a:pt x="20918" y="7015"/>
                    <a:pt x="21261" y="8764"/>
                    <a:pt x="20828" y="10333"/>
                  </a:cubicBezTo>
                  <a:cubicBezTo>
                    <a:pt x="19926" y="13596"/>
                    <a:pt x="15833" y="12118"/>
                    <a:pt x="13561" y="11360"/>
                  </a:cubicBezTo>
                  <a:cubicBezTo>
                    <a:pt x="10982" y="10513"/>
                    <a:pt x="8025" y="10856"/>
                    <a:pt x="5519" y="11919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1247171" y="1069936"/>
              <a:ext cx="1375924" cy="1137848"/>
            </a:xfrm>
            <a:custGeom>
              <a:avLst/>
              <a:gdLst/>
              <a:ahLst/>
              <a:cxnLst/>
              <a:rect l="l" t="t" r="r" b="b"/>
              <a:pathLst>
                <a:path w="38138" h="31539" fill="none" extrusionOk="0">
                  <a:moveTo>
                    <a:pt x="5248" y="9485"/>
                  </a:moveTo>
                  <a:cubicBezTo>
                    <a:pt x="3877" y="10008"/>
                    <a:pt x="2326" y="10712"/>
                    <a:pt x="1281" y="11848"/>
                  </a:cubicBezTo>
                  <a:cubicBezTo>
                    <a:pt x="595" y="12587"/>
                    <a:pt x="127" y="13470"/>
                    <a:pt x="36" y="14390"/>
                  </a:cubicBezTo>
                  <a:cubicBezTo>
                    <a:pt x="0" y="14895"/>
                    <a:pt x="0" y="15472"/>
                    <a:pt x="307" y="15959"/>
                  </a:cubicBezTo>
                  <a:cubicBezTo>
                    <a:pt x="920" y="16933"/>
                    <a:pt x="2218" y="17257"/>
                    <a:pt x="3300" y="17311"/>
                  </a:cubicBezTo>
                  <a:cubicBezTo>
                    <a:pt x="5320" y="17437"/>
                    <a:pt x="7862" y="16662"/>
                    <a:pt x="9665" y="18195"/>
                  </a:cubicBezTo>
                  <a:cubicBezTo>
                    <a:pt x="11559" y="19782"/>
                    <a:pt x="11126" y="22595"/>
                    <a:pt x="10405" y="24596"/>
                  </a:cubicBezTo>
                  <a:cubicBezTo>
                    <a:pt x="9702" y="26580"/>
                    <a:pt x="8854" y="28780"/>
                    <a:pt x="10928" y="30384"/>
                  </a:cubicBezTo>
                  <a:cubicBezTo>
                    <a:pt x="12406" y="31538"/>
                    <a:pt x="14372" y="31538"/>
                    <a:pt x="16175" y="31358"/>
                  </a:cubicBezTo>
                  <a:cubicBezTo>
                    <a:pt x="17185" y="31250"/>
                    <a:pt x="18195" y="30961"/>
                    <a:pt x="19024" y="30402"/>
                  </a:cubicBezTo>
                  <a:cubicBezTo>
                    <a:pt x="19980" y="29753"/>
                    <a:pt x="20629" y="28762"/>
                    <a:pt x="21044" y="27752"/>
                  </a:cubicBezTo>
                  <a:cubicBezTo>
                    <a:pt x="21855" y="25786"/>
                    <a:pt x="21711" y="23334"/>
                    <a:pt x="23875" y="21982"/>
                  </a:cubicBezTo>
                  <a:cubicBezTo>
                    <a:pt x="25425" y="21026"/>
                    <a:pt x="27319" y="21423"/>
                    <a:pt x="29050" y="21639"/>
                  </a:cubicBezTo>
                  <a:cubicBezTo>
                    <a:pt x="29735" y="21729"/>
                    <a:pt x="30438" y="21801"/>
                    <a:pt x="31142" y="21819"/>
                  </a:cubicBezTo>
                  <a:cubicBezTo>
                    <a:pt x="32512" y="21873"/>
                    <a:pt x="33882" y="21783"/>
                    <a:pt x="35199" y="21350"/>
                  </a:cubicBezTo>
                  <a:cubicBezTo>
                    <a:pt x="35902" y="21134"/>
                    <a:pt x="36605" y="20791"/>
                    <a:pt x="37110" y="20268"/>
                  </a:cubicBezTo>
                  <a:cubicBezTo>
                    <a:pt x="37940" y="19367"/>
                    <a:pt x="38138" y="18249"/>
                    <a:pt x="37976" y="17185"/>
                  </a:cubicBezTo>
                  <a:cubicBezTo>
                    <a:pt x="37868" y="16356"/>
                    <a:pt x="37525" y="15562"/>
                    <a:pt x="37110" y="14895"/>
                  </a:cubicBezTo>
                  <a:cubicBezTo>
                    <a:pt x="36479" y="13885"/>
                    <a:pt x="35523" y="13110"/>
                    <a:pt x="34423" y="12677"/>
                  </a:cubicBezTo>
                  <a:cubicBezTo>
                    <a:pt x="33125" y="12172"/>
                    <a:pt x="32025" y="12352"/>
                    <a:pt x="30691" y="12425"/>
                  </a:cubicBezTo>
                  <a:cubicBezTo>
                    <a:pt x="30168" y="12461"/>
                    <a:pt x="29609" y="12407"/>
                    <a:pt x="29122" y="12136"/>
                  </a:cubicBezTo>
                  <a:cubicBezTo>
                    <a:pt x="27553" y="11307"/>
                    <a:pt x="27391" y="8998"/>
                    <a:pt x="27391" y="7340"/>
                  </a:cubicBezTo>
                  <a:cubicBezTo>
                    <a:pt x="27391" y="6149"/>
                    <a:pt x="27445" y="4959"/>
                    <a:pt x="27247" y="3805"/>
                  </a:cubicBezTo>
                  <a:cubicBezTo>
                    <a:pt x="26688" y="812"/>
                    <a:pt x="24019" y="1"/>
                    <a:pt x="21242" y="343"/>
                  </a:cubicBezTo>
                  <a:cubicBezTo>
                    <a:pt x="20268" y="469"/>
                    <a:pt x="19493" y="812"/>
                    <a:pt x="18934" y="1335"/>
                  </a:cubicBezTo>
                  <a:cubicBezTo>
                    <a:pt x="18609" y="1605"/>
                    <a:pt x="18393" y="1948"/>
                    <a:pt x="18213" y="2327"/>
                  </a:cubicBezTo>
                  <a:cubicBezTo>
                    <a:pt x="17960" y="2922"/>
                    <a:pt x="17888" y="3607"/>
                    <a:pt x="17978" y="4346"/>
                  </a:cubicBezTo>
                  <a:cubicBezTo>
                    <a:pt x="18140" y="5572"/>
                    <a:pt x="18357" y="6961"/>
                    <a:pt x="17960" y="8223"/>
                  </a:cubicBezTo>
                  <a:cubicBezTo>
                    <a:pt x="17167" y="10838"/>
                    <a:pt x="13813" y="9666"/>
                    <a:pt x="11919" y="9053"/>
                  </a:cubicBezTo>
                  <a:cubicBezTo>
                    <a:pt x="9774" y="8385"/>
                    <a:pt x="7339" y="8692"/>
                    <a:pt x="5248" y="94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1394833" y="1194833"/>
              <a:ext cx="1105956" cy="887398"/>
            </a:xfrm>
            <a:custGeom>
              <a:avLst/>
              <a:gdLst/>
              <a:ahLst/>
              <a:cxnLst/>
              <a:rect l="l" t="t" r="r" b="b"/>
              <a:pathLst>
                <a:path w="30655" h="24597" fill="none" extrusionOk="0">
                  <a:moveTo>
                    <a:pt x="5050" y="7069"/>
                  </a:moveTo>
                  <a:cubicBezTo>
                    <a:pt x="3805" y="7466"/>
                    <a:pt x="2435" y="7935"/>
                    <a:pt x="1443" y="8836"/>
                  </a:cubicBezTo>
                  <a:cubicBezTo>
                    <a:pt x="794" y="9413"/>
                    <a:pt x="307" y="10135"/>
                    <a:pt x="163" y="10928"/>
                  </a:cubicBezTo>
                  <a:cubicBezTo>
                    <a:pt x="73" y="11361"/>
                    <a:pt x="1" y="11866"/>
                    <a:pt x="235" y="12298"/>
                  </a:cubicBezTo>
                  <a:cubicBezTo>
                    <a:pt x="650" y="13056"/>
                    <a:pt x="1660" y="13308"/>
                    <a:pt x="2453" y="13380"/>
                  </a:cubicBezTo>
                  <a:cubicBezTo>
                    <a:pt x="3968" y="13525"/>
                    <a:pt x="5879" y="13002"/>
                    <a:pt x="7231" y="14192"/>
                  </a:cubicBezTo>
                  <a:cubicBezTo>
                    <a:pt x="8656" y="15436"/>
                    <a:pt x="8367" y="17582"/>
                    <a:pt x="7844" y="19133"/>
                  </a:cubicBezTo>
                  <a:cubicBezTo>
                    <a:pt x="7322" y="20665"/>
                    <a:pt x="6727" y="22342"/>
                    <a:pt x="8313" y="23568"/>
                  </a:cubicBezTo>
                  <a:cubicBezTo>
                    <a:pt x="9630" y="24596"/>
                    <a:pt x="11343" y="24506"/>
                    <a:pt x="12911" y="24362"/>
                  </a:cubicBezTo>
                  <a:cubicBezTo>
                    <a:pt x="13723" y="24272"/>
                    <a:pt x="14516" y="24055"/>
                    <a:pt x="15165" y="23641"/>
                  </a:cubicBezTo>
                  <a:cubicBezTo>
                    <a:pt x="15941" y="23154"/>
                    <a:pt x="16482" y="22414"/>
                    <a:pt x="16860" y="21675"/>
                  </a:cubicBezTo>
                  <a:cubicBezTo>
                    <a:pt x="17564" y="20197"/>
                    <a:pt x="17546" y="18375"/>
                    <a:pt x="19277" y="17384"/>
                  </a:cubicBezTo>
                  <a:cubicBezTo>
                    <a:pt x="20521" y="16662"/>
                    <a:pt x="22018" y="16987"/>
                    <a:pt x="23388" y="17149"/>
                  </a:cubicBezTo>
                  <a:cubicBezTo>
                    <a:pt x="23929" y="17221"/>
                    <a:pt x="24488" y="17275"/>
                    <a:pt x="25047" y="17311"/>
                  </a:cubicBezTo>
                  <a:cubicBezTo>
                    <a:pt x="26129" y="17347"/>
                    <a:pt x="27211" y="17275"/>
                    <a:pt x="28257" y="16969"/>
                  </a:cubicBezTo>
                  <a:cubicBezTo>
                    <a:pt x="28816" y="16806"/>
                    <a:pt x="29375" y="16554"/>
                    <a:pt x="29789" y="16157"/>
                  </a:cubicBezTo>
                  <a:cubicBezTo>
                    <a:pt x="30457" y="15472"/>
                    <a:pt x="30655" y="14643"/>
                    <a:pt x="30583" y="13813"/>
                  </a:cubicBezTo>
                  <a:cubicBezTo>
                    <a:pt x="30547" y="13200"/>
                    <a:pt x="30330" y="12587"/>
                    <a:pt x="30060" y="12064"/>
                  </a:cubicBezTo>
                  <a:cubicBezTo>
                    <a:pt x="29627" y="11271"/>
                    <a:pt x="28960" y="10658"/>
                    <a:pt x="28185" y="10297"/>
                  </a:cubicBezTo>
                  <a:cubicBezTo>
                    <a:pt x="27247" y="9864"/>
                    <a:pt x="26454" y="9936"/>
                    <a:pt x="25480" y="9936"/>
                  </a:cubicBezTo>
                  <a:cubicBezTo>
                    <a:pt x="25101" y="9936"/>
                    <a:pt x="24686" y="9864"/>
                    <a:pt x="24326" y="9648"/>
                  </a:cubicBezTo>
                  <a:cubicBezTo>
                    <a:pt x="23172" y="8945"/>
                    <a:pt x="23045" y="7123"/>
                    <a:pt x="23027" y="5825"/>
                  </a:cubicBezTo>
                  <a:cubicBezTo>
                    <a:pt x="23009" y="4869"/>
                    <a:pt x="23027" y="3950"/>
                    <a:pt x="22847" y="3030"/>
                  </a:cubicBezTo>
                  <a:cubicBezTo>
                    <a:pt x="22378" y="704"/>
                    <a:pt x="20287" y="1"/>
                    <a:pt x="18087" y="235"/>
                  </a:cubicBezTo>
                  <a:cubicBezTo>
                    <a:pt x="17329" y="325"/>
                    <a:pt x="16698" y="578"/>
                    <a:pt x="16229" y="956"/>
                  </a:cubicBezTo>
                  <a:cubicBezTo>
                    <a:pt x="15995" y="1173"/>
                    <a:pt x="15797" y="1425"/>
                    <a:pt x="15652" y="1714"/>
                  </a:cubicBezTo>
                  <a:cubicBezTo>
                    <a:pt x="15436" y="2146"/>
                    <a:pt x="15346" y="2669"/>
                    <a:pt x="15382" y="3228"/>
                  </a:cubicBezTo>
                  <a:cubicBezTo>
                    <a:pt x="15436" y="4130"/>
                    <a:pt x="15526" y="5194"/>
                    <a:pt x="15165" y="6150"/>
                  </a:cubicBezTo>
                  <a:cubicBezTo>
                    <a:pt x="14462" y="8097"/>
                    <a:pt x="11866" y="7231"/>
                    <a:pt x="10333" y="6763"/>
                  </a:cubicBezTo>
                  <a:cubicBezTo>
                    <a:pt x="8638" y="6258"/>
                    <a:pt x="6727" y="6528"/>
                    <a:pt x="5031" y="7069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1545741" y="1320379"/>
              <a:ext cx="834725" cy="636299"/>
            </a:xfrm>
            <a:custGeom>
              <a:avLst/>
              <a:gdLst/>
              <a:ahLst/>
              <a:cxnLst/>
              <a:rect l="l" t="t" r="r" b="b"/>
              <a:pathLst>
                <a:path w="23137" h="17637" fill="none" extrusionOk="0">
                  <a:moveTo>
                    <a:pt x="4743" y="4635"/>
                  </a:moveTo>
                  <a:cubicBezTo>
                    <a:pt x="3643" y="4906"/>
                    <a:pt x="2435" y="5140"/>
                    <a:pt x="1498" y="5807"/>
                  </a:cubicBezTo>
                  <a:cubicBezTo>
                    <a:pt x="903" y="6222"/>
                    <a:pt x="416" y="6799"/>
                    <a:pt x="181" y="7448"/>
                  </a:cubicBezTo>
                  <a:cubicBezTo>
                    <a:pt x="55" y="7809"/>
                    <a:pt x="1" y="8205"/>
                    <a:pt x="73" y="8620"/>
                  </a:cubicBezTo>
                  <a:cubicBezTo>
                    <a:pt x="416" y="9107"/>
                    <a:pt x="993" y="9359"/>
                    <a:pt x="1534" y="9450"/>
                  </a:cubicBezTo>
                  <a:cubicBezTo>
                    <a:pt x="2525" y="9594"/>
                    <a:pt x="3788" y="9305"/>
                    <a:pt x="4725" y="10171"/>
                  </a:cubicBezTo>
                  <a:cubicBezTo>
                    <a:pt x="5681" y="11054"/>
                    <a:pt x="5501" y="12551"/>
                    <a:pt x="5194" y="13633"/>
                  </a:cubicBezTo>
                  <a:cubicBezTo>
                    <a:pt x="4888" y="14715"/>
                    <a:pt x="4527" y="15869"/>
                    <a:pt x="5609" y="16735"/>
                  </a:cubicBezTo>
                  <a:cubicBezTo>
                    <a:pt x="6745" y="17636"/>
                    <a:pt x="8224" y="17474"/>
                    <a:pt x="9558" y="17348"/>
                  </a:cubicBezTo>
                  <a:cubicBezTo>
                    <a:pt x="10153" y="17294"/>
                    <a:pt x="10748" y="17149"/>
                    <a:pt x="11253" y="16861"/>
                  </a:cubicBezTo>
                  <a:cubicBezTo>
                    <a:pt x="11830" y="16536"/>
                    <a:pt x="12263" y="16067"/>
                    <a:pt x="12569" y="15562"/>
                  </a:cubicBezTo>
                  <a:cubicBezTo>
                    <a:pt x="13182" y="14589"/>
                    <a:pt x="13309" y="13381"/>
                    <a:pt x="14589" y="12749"/>
                  </a:cubicBezTo>
                  <a:cubicBezTo>
                    <a:pt x="15527" y="12281"/>
                    <a:pt x="16608" y="12515"/>
                    <a:pt x="17636" y="12641"/>
                  </a:cubicBezTo>
                  <a:cubicBezTo>
                    <a:pt x="18033" y="12695"/>
                    <a:pt x="18448" y="12731"/>
                    <a:pt x="18862" y="12767"/>
                  </a:cubicBezTo>
                  <a:cubicBezTo>
                    <a:pt x="19656" y="12804"/>
                    <a:pt x="20467" y="12767"/>
                    <a:pt x="21225" y="12569"/>
                  </a:cubicBezTo>
                  <a:cubicBezTo>
                    <a:pt x="21657" y="12461"/>
                    <a:pt x="22072" y="12281"/>
                    <a:pt x="22379" y="12010"/>
                  </a:cubicBezTo>
                  <a:cubicBezTo>
                    <a:pt x="22902" y="11559"/>
                    <a:pt x="23100" y="11000"/>
                    <a:pt x="23118" y="10441"/>
                  </a:cubicBezTo>
                  <a:cubicBezTo>
                    <a:pt x="23136" y="9991"/>
                    <a:pt x="23046" y="9576"/>
                    <a:pt x="22920" y="9197"/>
                  </a:cubicBezTo>
                  <a:cubicBezTo>
                    <a:pt x="22703" y="8638"/>
                    <a:pt x="22325" y="8187"/>
                    <a:pt x="21856" y="7881"/>
                  </a:cubicBezTo>
                  <a:cubicBezTo>
                    <a:pt x="21297" y="7538"/>
                    <a:pt x="20810" y="7520"/>
                    <a:pt x="20179" y="7430"/>
                  </a:cubicBezTo>
                  <a:cubicBezTo>
                    <a:pt x="19944" y="7394"/>
                    <a:pt x="19692" y="7322"/>
                    <a:pt x="19439" y="7142"/>
                  </a:cubicBezTo>
                  <a:cubicBezTo>
                    <a:pt x="18700" y="6564"/>
                    <a:pt x="18610" y="5248"/>
                    <a:pt x="18574" y="4274"/>
                  </a:cubicBezTo>
                  <a:cubicBezTo>
                    <a:pt x="18538" y="3589"/>
                    <a:pt x="18538" y="2904"/>
                    <a:pt x="18376" y="2237"/>
                  </a:cubicBezTo>
                  <a:cubicBezTo>
                    <a:pt x="17979" y="560"/>
                    <a:pt x="16464" y="1"/>
                    <a:pt x="14859" y="127"/>
                  </a:cubicBezTo>
                  <a:cubicBezTo>
                    <a:pt x="14300" y="163"/>
                    <a:pt x="13832" y="325"/>
                    <a:pt x="13471" y="578"/>
                  </a:cubicBezTo>
                  <a:cubicBezTo>
                    <a:pt x="13273" y="704"/>
                    <a:pt x="13128" y="884"/>
                    <a:pt x="13002" y="1065"/>
                  </a:cubicBezTo>
                  <a:cubicBezTo>
                    <a:pt x="12822" y="1371"/>
                    <a:pt x="12714" y="1696"/>
                    <a:pt x="12696" y="2075"/>
                  </a:cubicBezTo>
                  <a:cubicBezTo>
                    <a:pt x="12659" y="2688"/>
                    <a:pt x="12623" y="3391"/>
                    <a:pt x="12299" y="4040"/>
                  </a:cubicBezTo>
                  <a:cubicBezTo>
                    <a:pt x="11686" y="5338"/>
                    <a:pt x="9828" y="4779"/>
                    <a:pt x="8674" y="4473"/>
                  </a:cubicBezTo>
                  <a:cubicBezTo>
                    <a:pt x="7412" y="4130"/>
                    <a:pt x="6024" y="4329"/>
                    <a:pt x="4761" y="46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1692789" y="1445276"/>
              <a:ext cx="572514" cy="385163"/>
            </a:xfrm>
            <a:custGeom>
              <a:avLst/>
              <a:gdLst/>
              <a:ahLst/>
              <a:cxnLst/>
              <a:rect l="l" t="t" r="r" b="b"/>
              <a:pathLst>
                <a:path w="15869" h="10676" fill="none" extrusionOk="0">
                  <a:moveTo>
                    <a:pt x="4562" y="2219"/>
                  </a:moveTo>
                  <a:cubicBezTo>
                    <a:pt x="3589" y="2345"/>
                    <a:pt x="2561" y="2363"/>
                    <a:pt x="1677" y="2778"/>
                  </a:cubicBezTo>
                  <a:cubicBezTo>
                    <a:pt x="1118" y="3066"/>
                    <a:pt x="613" y="3481"/>
                    <a:pt x="307" y="3986"/>
                  </a:cubicBezTo>
                  <a:cubicBezTo>
                    <a:pt x="126" y="4275"/>
                    <a:pt x="18" y="4599"/>
                    <a:pt x="0" y="4960"/>
                  </a:cubicBezTo>
                  <a:cubicBezTo>
                    <a:pt x="163" y="5248"/>
                    <a:pt x="433" y="5429"/>
                    <a:pt x="703" y="5519"/>
                  </a:cubicBezTo>
                  <a:cubicBezTo>
                    <a:pt x="1190" y="5681"/>
                    <a:pt x="1821" y="5645"/>
                    <a:pt x="2308" y="6168"/>
                  </a:cubicBezTo>
                  <a:cubicBezTo>
                    <a:pt x="2795" y="6709"/>
                    <a:pt x="2741" y="7538"/>
                    <a:pt x="2633" y="8169"/>
                  </a:cubicBezTo>
                  <a:cubicBezTo>
                    <a:pt x="2525" y="8783"/>
                    <a:pt x="2398" y="9432"/>
                    <a:pt x="3012" y="9919"/>
                  </a:cubicBezTo>
                  <a:cubicBezTo>
                    <a:pt x="3967" y="10676"/>
                    <a:pt x="5193" y="10423"/>
                    <a:pt x="6311" y="10351"/>
                  </a:cubicBezTo>
                  <a:cubicBezTo>
                    <a:pt x="6690" y="10315"/>
                    <a:pt x="7087" y="10243"/>
                    <a:pt x="7411" y="10099"/>
                  </a:cubicBezTo>
                  <a:cubicBezTo>
                    <a:pt x="7808" y="9955"/>
                    <a:pt x="8133" y="9702"/>
                    <a:pt x="8385" y="9468"/>
                  </a:cubicBezTo>
                  <a:cubicBezTo>
                    <a:pt x="8890" y="8999"/>
                    <a:pt x="9160" y="8422"/>
                    <a:pt x="10008" y="8133"/>
                  </a:cubicBezTo>
                  <a:cubicBezTo>
                    <a:pt x="10621" y="7917"/>
                    <a:pt x="11324" y="8061"/>
                    <a:pt x="11973" y="8151"/>
                  </a:cubicBezTo>
                  <a:cubicBezTo>
                    <a:pt x="12244" y="8188"/>
                    <a:pt x="12496" y="8206"/>
                    <a:pt x="12767" y="8224"/>
                  </a:cubicBezTo>
                  <a:cubicBezTo>
                    <a:pt x="13290" y="8278"/>
                    <a:pt x="13795" y="8260"/>
                    <a:pt x="14300" y="8169"/>
                  </a:cubicBezTo>
                  <a:cubicBezTo>
                    <a:pt x="14588" y="8115"/>
                    <a:pt x="14859" y="8043"/>
                    <a:pt x="15075" y="7899"/>
                  </a:cubicBezTo>
                  <a:cubicBezTo>
                    <a:pt x="15436" y="7665"/>
                    <a:pt x="15634" y="7358"/>
                    <a:pt x="15742" y="7051"/>
                  </a:cubicBezTo>
                  <a:cubicBezTo>
                    <a:pt x="15832" y="6817"/>
                    <a:pt x="15868" y="6583"/>
                    <a:pt x="15868" y="6366"/>
                  </a:cubicBezTo>
                  <a:cubicBezTo>
                    <a:pt x="15868" y="6024"/>
                    <a:pt x="15778" y="5717"/>
                    <a:pt x="15616" y="5483"/>
                  </a:cubicBezTo>
                  <a:cubicBezTo>
                    <a:pt x="15436" y="5212"/>
                    <a:pt x="15255" y="5104"/>
                    <a:pt x="14985" y="4924"/>
                  </a:cubicBezTo>
                  <a:cubicBezTo>
                    <a:pt x="14877" y="4870"/>
                    <a:pt x="14768" y="4779"/>
                    <a:pt x="14660" y="4635"/>
                  </a:cubicBezTo>
                  <a:cubicBezTo>
                    <a:pt x="14318" y="4184"/>
                    <a:pt x="14264" y="3373"/>
                    <a:pt x="14209" y="2742"/>
                  </a:cubicBezTo>
                  <a:cubicBezTo>
                    <a:pt x="14173" y="2291"/>
                    <a:pt x="14119" y="1858"/>
                    <a:pt x="13993" y="1444"/>
                  </a:cubicBezTo>
                  <a:cubicBezTo>
                    <a:pt x="13668" y="434"/>
                    <a:pt x="12749" y="1"/>
                    <a:pt x="11703" y="1"/>
                  </a:cubicBezTo>
                  <a:cubicBezTo>
                    <a:pt x="11360" y="1"/>
                    <a:pt x="11054" y="73"/>
                    <a:pt x="10801" y="199"/>
                  </a:cubicBezTo>
                  <a:cubicBezTo>
                    <a:pt x="10657" y="253"/>
                    <a:pt x="10549" y="344"/>
                    <a:pt x="10459" y="434"/>
                  </a:cubicBezTo>
                  <a:cubicBezTo>
                    <a:pt x="10296" y="596"/>
                    <a:pt x="10170" y="758"/>
                    <a:pt x="10098" y="939"/>
                  </a:cubicBezTo>
                  <a:cubicBezTo>
                    <a:pt x="9954" y="1263"/>
                    <a:pt x="9792" y="1606"/>
                    <a:pt x="9521" y="1948"/>
                  </a:cubicBezTo>
                  <a:cubicBezTo>
                    <a:pt x="8998" y="2580"/>
                    <a:pt x="7898" y="2327"/>
                    <a:pt x="7123" y="2165"/>
                  </a:cubicBezTo>
                  <a:cubicBezTo>
                    <a:pt x="6293" y="2003"/>
                    <a:pt x="5392" y="2111"/>
                    <a:pt x="4562" y="2219"/>
                  </a:cubicBezTo>
                  <a:close/>
                </a:path>
              </a:pathLst>
            </a:custGeom>
            <a:noFill/>
            <a:ln w="5850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1830025" y="1554587"/>
              <a:ext cx="394291" cy="154195"/>
            </a:xfrm>
            <a:custGeom>
              <a:avLst/>
              <a:gdLst/>
              <a:ahLst/>
              <a:cxnLst/>
              <a:rect l="l" t="t" r="r" b="b"/>
              <a:pathLst>
                <a:path w="10929" h="4274" fill="none" extrusionOk="0">
                  <a:moveTo>
                    <a:pt x="722" y="956"/>
                  </a:moveTo>
                  <a:cubicBezTo>
                    <a:pt x="488" y="1172"/>
                    <a:pt x="326" y="1425"/>
                    <a:pt x="217" y="1731"/>
                  </a:cubicBezTo>
                  <a:cubicBezTo>
                    <a:pt x="1" y="2345"/>
                    <a:pt x="199" y="3102"/>
                    <a:pt x="704" y="3535"/>
                  </a:cubicBezTo>
                  <a:cubicBezTo>
                    <a:pt x="1462" y="4184"/>
                    <a:pt x="2453" y="3823"/>
                    <a:pt x="3337" y="3787"/>
                  </a:cubicBezTo>
                  <a:cubicBezTo>
                    <a:pt x="4563" y="3733"/>
                    <a:pt x="5771" y="3967"/>
                    <a:pt x="6961" y="4130"/>
                  </a:cubicBezTo>
                  <a:cubicBezTo>
                    <a:pt x="7520" y="4220"/>
                    <a:pt x="8115" y="4274"/>
                    <a:pt x="8656" y="4130"/>
                  </a:cubicBezTo>
                  <a:cubicBezTo>
                    <a:pt x="10928" y="3481"/>
                    <a:pt x="10640" y="235"/>
                    <a:pt x="8169" y="235"/>
                  </a:cubicBezTo>
                  <a:cubicBezTo>
                    <a:pt x="6961" y="253"/>
                    <a:pt x="5897" y="415"/>
                    <a:pt x="4653" y="235"/>
                  </a:cubicBezTo>
                  <a:cubicBezTo>
                    <a:pt x="3806" y="109"/>
                    <a:pt x="2958" y="0"/>
                    <a:pt x="2129" y="199"/>
                  </a:cubicBezTo>
                  <a:cubicBezTo>
                    <a:pt x="1606" y="325"/>
                    <a:pt x="1101" y="577"/>
                    <a:pt x="722" y="956"/>
                  </a:cubicBezTo>
                  <a:close/>
                </a:path>
              </a:pathLst>
            </a:custGeom>
            <a:noFill/>
            <a:ln w="11275" cap="flat" cmpd="sng">
              <a:solidFill>
                <a:schemeClr val="accent1"/>
              </a:solidFill>
              <a:prstDash val="solid"/>
              <a:miter lim="18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17"/>
          <p:cNvGrpSpPr/>
          <p:nvPr/>
        </p:nvGrpSpPr>
        <p:grpSpPr>
          <a:xfrm rot="4232934" flipH="1">
            <a:off x="-585213" y="-453546"/>
            <a:ext cx="3096569" cy="2331155"/>
            <a:chOff x="175951" y="254000"/>
            <a:chExt cx="2837546" cy="2136158"/>
          </a:xfrm>
        </p:grpSpPr>
        <p:sp>
          <p:nvSpPr>
            <p:cNvPr id="761" name="Google Shape;761;p17"/>
            <p:cNvSpPr/>
            <p:nvPr/>
          </p:nvSpPr>
          <p:spPr>
            <a:xfrm>
              <a:off x="175951" y="254000"/>
              <a:ext cx="2837546" cy="2136158"/>
            </a:xfrm>
            <a:custGeom>
              <a:avLst/>
              <a:gdLst/>
              <a:ahLst/>
              <a:cxnLst/>
              <a:rect l="l" t="t" r="r" b="b"/>
              <a:pathLst>
                <a:path w="77518" h="58357" fill="none" extrusionOk="0">
                  <a:moveTo>
                    <a:pt x="43660" y="13274"/>
                  </a:moveTo>
                  <a:cubicBezTo>
                    <a:pt x="38781" y="13651"/>
                    <a:pt x="33844" y="11469"/>
                    <a:pt x="30072" y="8232"/>
                  </a:cubicBezTo>
                  <a:cubicBezTo>
                    <a:pt x="27885" y="6355"/>
                    <a:pt x="25392" y="3113"/>
                    <a:pt x="22399" y="2550"/>
                  </a:cubicBezTo>
                  <a:cubicBezTo>
                    <a:pt x="19496" y="2006"/>
                    <a:pt x="16392" y="4283"/>
                    <a:pt x="15466" y="6928"/>
                  </a:cubicBezTo>
                  <a:cubicBezTo>
                    <a:pt x="13284" y="13169"/>
                    <a:pt x="20011" y="16311"/>
                    <a:pt x="21262" y="21682"/>
                  </a:cubicBezTo>
                  <a:cubicBezTo>
                    <a:pt x="22084" y="25215"/>
                    <a:pt x="21334" y="29011"/>
                    <a:pt x="18765" y="31666"/>
                  </a:cubicBezTo>
                  <a:cubicBezTo>
                    <a:pt x="16760" y="33738"/>
                    <a:pt x="14000" y="34870"/>
                    <a:pt x="11508" y="36321"/>
                  </a:cubicBezTo>
                  <a:cubicBezTo>
                    <a:pt x="8404" y="38126"/>
                    <a:pt x="5635" y="40504"/>
                    <a:pt x="3372" y="43287"/>
                  </a:cubicBezTo>
                  <a:cubicBezTo>
                    <a:pt x="2345" y="44553"/>
                    <a:pt x="1405" y="45933"/>
                    <a:pt x="970" y="47499"/>
                  </a:cubicBezTo>
                  <a:cubicBezTo>
                    <a:pt x="1" y="50998"/>
                    <a:pt x="2398" y="54474"/>
                    <a:pt x="5501" y="55940"/>
                  </a:cubicBezTo>
                  <a:cubicBezTo>
                    <a:pt x="10629" y="58356"/>
                    <a:pt x="15943" y="55912"/>
                    <a:pt x="20532" y="53491"/>
                  </a:cubicBezTo>
                  <a:cubicBezTo>
                    <a:pt x="24948" y="51156"/>
                    <a:pt x="29637" y="49112"/>
                    <a:pt x="34660" y="48635"/>
                  </a:cubicBezTo>
                  <a:cubicBezTo>
                    <a:pt x="46133" y="47532"/>
                    <a:pt x="57702" y="54546"/>
                    <a:pt x="68947" y="49752"/>
                  </a:cubicBezTo>
                  <a:cubicBezTo>
                    <a:pt x="71888" y="48501"/>
                    <a:pt x="74514" y="46386"/>
                    <a:pt x="76032" y="43579"/>
                  </a:cubicBezTo>
                  <a:cubicBezTo>
                    <a:pt x="77025" y="41745"/>
                    <a:pt x="77517" y="39534"/>
                    <a:pt x="76854" y="37563"/>
                  </a:cubicBezTo>
                  <a:cubicBezTo>
                    <a:pt x="75646" y="33953"/>
                    <a:pt x="71530" y="32640"/>
                    <a:pt x="70145" y="29011"/>
                  </a:cubicBezTo>
                  <a:cubicBezTo>
                    <a:pt x="68718" y="25273"/>
                    <a:pt x="69429" y="21071"/>
                    <a:pt x="69926" y="17223"/>
                  </a:cubicBezTo>
                  <a:cubicBezTo>
                    <a:pt x="70360" y="13833"/>
                    <a:pt x="70446" y="9502"/>
                    <a:pt x="68054" y="6756"/>
                  </a:cubicBezTo>
                  <a:cubicBezTo>
                    <a:pt x="62167" y="0"/>
                    <a:pt x="53978" y="9163"/>
                    <a:pt x="48860" y="11799"/>
                  </a:cubicBezTo>
                  <a:cubicBezTo>
                    <a:pt x="47174" y="12667"/>
                    <a:pt x="45417" y="13135"/>
                    <a:pt x="43660" y="13274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251103" y="376335"/>
              <a:ext cx="2702803" cy="1964700"/>
            </a:xfrm>
            <a:custGeom>
              <a:avLst/>
              <a:gdLst/>
              <a:ahLst/>
              <a:cxnLst/>
              <a:rect l="l" t="t" r="r" b="b"/>
              <a:pathLst>
                <a:path w="73837" h="53673" fill="none" extrusionOk="0">
                  <a:moveTo>
                    <a:pt x="14712" y="4656"/>
                  </a:moveTo>
                  <a:cubicBezTo>
                    <a:pt x="12616" y="10553"/>
                    <a:pt x="18923" y="13537"/>
                    <a:pt x="20074" y="18636"/>
                  </a:cubicBezTo>
                  <a:cubicBezTo>
                    <a:pt x="20613" y="21047"/>
                    <a:pt x="20393" y="23592"/>
                    <a:pt x="19329" y="25774"/>
                  </a:cubicBezTo>
                  <a:cubicBezTo>
                    <a:pt x="18913" y="26629"/>
                    <a:pt x="18364" y="27426"/>
                    <a:pt x="17681" y="28142"/>
                  </a:cubicBezTo>
                  <a:cubicBezTo>
                    <a:pt x="15791" y="30119"/>
                    <a:pt x="13198" y="31208"/>
                    <a:pt x="10854" y="32597"/>
                  </a:cubicBezTo>
                  <a:cubicBezTo>
                    <a:pt x="7936" y="34330"/>
                    <a:pt x="5334" y="36594"/>
                    <a:pt x="3200" y="39253"/>
                  </a:cubicBezTo>
                  <a:cubicBezTo>
                    <a:pt x="2231" y="40466"/>
                    <a:pt x="1343" y="41788"/>
                    <a:pt x="927" y="43288"/>
                  </a:cubicBezTo>
                  <a:cubicBezTo>
                    <a:pt x="1" y="46639"/>
                    <a:pt x="2250" y="49963"/>
                    <a:pt x="5234" y="51371"/>
                  </a:cubicBezTo>
                  <a:cubicBezTo>
                    <a:pt x="10109" y="53672"/>
                    <a:pt x="15165" y="51357"/>
                    <a:pt x="19539" y="49055"/>
                  </a:cubicBezTo>
                  <a:cubicBezTo>
                    <a:pt x="22943" y="47265"/>
                    <a:pt x="26515" y="45656"/>
                    <a:pt x="30277" y="44863"/>
                  </a:cubicBezTo>
                  <a:cubicBezTo>
                    <a:pt x="31170" y="44672"/>
                    <a:pt x="32072" y="44529"/>
                    <a:pt x="32989" y="44443"/>
                  </a:cubicBezTo>
                  <a:cubicBezTo>
                    <a:pt x="42319" y="43545"/>
                    <a:pt x="51715" y="48244"/>
                    <a:pt x="60925" y="46811"/>
                  </a:cubicBezTo>
                  <a:cubicBezTo>
                    <a:pt x="62501" y="46568"/>
                    <a:pt x="64067" y="46143"/>
                    <a:pt x="65628" y="45484"/>
                  </a:cubicBezTo>
                  <a:cubicBezTo>
                    <a:pt x="68426" y="44305"/>
                    <a:pt x="70933" y="42304"/>
                    <a:pt x="72389" y="39645"/>
                  </a:cubicBezTo>
                  <a:cubicBezTo>
                    <a:pt x="73349" y="37911"/>
                    <a:pt x="73836" y="35811"/>
                    <a:pt x="73220" y="33929"/>
                  </a:cubicBezTo>
                  <a:cubicBezTo>
                    <a:pt x="72198" y="30792"/>
                    <a:pt x="68866" y="29451"/>
                    <a:pt x="67271" y="26600"/>
                  </a:cubicBezTo>
                  <a:cubicBezTo>
                    <a:pt x="67118" y="26333"/>
                    <a:pt x="66984" y="26051"/>
                    <a:pt x="66870" y="25750"/>
                  </a:cubicBezTo>
                  <a:cubicBezTo>
                    <a:pt x="66244" y="24127"/>
                    <a:pt x="66034" y="22418"/>
                    <a:pt x="66039" y="20680"/>
                  </a:cubicBezTo>
                  <a:cubicBezTo>
                    <a:pt x="66049" y="18607"/>
                    <a:pt x="66359" y="16507"/>
                    <a:pt x="66622" y="14506"/>
                  </a:cubicBezTo>
                  <a:cubicBezTo>
                    <a:pt x="67051" y="11259"/>
                    <a:pt x="67137" y="7120"/>
                    <a:pt x="64817" y="4508"/>
                  </a:cubicBezTo>
                  <a:cubicBezTo>
                    <a:pt x="62487" y="1891"/>
                    <a:pt x="59822" y="1810"/>
                    <a:pt x="57125" y="2818"/>
                  </a:cubicBezTo>
                  <a:cubicBezTo>
                    <a:pt x="55177" y="3539"/>
                    <a:pt x="53224" y="4818"/>
                    <a:pt x="51400" y="6093"/>
                  </a:cubicBezTo>
                  <a:cubicBezTo>
                    <a:pt x="49614" y="7339"/>
                    <a:pt x="47953" y="8581"/>
                    <a:pt x="46535" y="9306"/>
                  </a:cubicBezTo>
                  <a:cubicBezTo>
                    <a:pt x="44926" y="10128"/>
                    <a:pt x="43254" y="10567"/>
                    <a:pt x="41583" y="10691"/>
                  </a:cubicBezTo>
                  <a:cubicBezTo>
                    <a:pt x="36938" y="11040"/>
                    <a:pt x="32244" y="8972"/>
                    <a:pt x="28644" y="5902"/>
                  </a:cubicBezTo>
                  <a:cubicBezTo>
                    <a:pt x="26553" y="4121"/>
                    <a:pt x="24180" y="1051"/>
                    <a:pt x="21325" y="521"/>
                  </a:cubicBezTo>
                  <a:cubicBezTo>
                    <a:pt x="18565" y="1"/>
                    <a:pt x="15609" y="2154"/>
                    <a:pt x="14712" y="4656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326291" y="425277"/>
              <a:ext cx="2567841" cy="1866489"/>
            </a:xfrm>
            <a:custGeom>
              <a:avLst/>
              <a:gdLst/>
              <a:ahLst/>
              <a:cxnLst/>
              <a:rect l="l" t="t" r="r" b="b"/>
              <a:pathLst>
                <a:path w="70150" h="50990" fill="none" extrusionOk="0">
                  <a:moveTo>
                    <a:pt x="13961" y="4384"/>
                  </a:moveTo>
                  <a:cubicBezTo>
                    <a:pt x="11932" y="9937"/>
                    <a:pt x="17833" y="12768"/>
                    <a:pt x="18884" y="17595"/>
                  </a:cubicBezTo>
                  <a:cubicBezTo>
                    <a:pt x="19380" y="19882"/>
                    <a:pt x="19161" y="22293"/>
                    <a:pt x="18153" y="24366"/>
                  </a:cubicBezTo>
                  <a:cubicBezTo>
                    <a:pt x="17762" y="25177"/>
                    <a:pt x="17246" y="25941"/>
                    <a:pt x="16602" y="26619"/>
                  </a:cubicBezTo>
                  <a:cubicBezTo>
                    <a:pt x="14825" y="28505"/>
                    <a:pt x="12395" y="29546"/>
                    <a:pt x="10199" y="30878"/>
                  </a:cubicBezTo>
                  <a:cubicBezTo>
                    <a:pt x="7472" y="32535"/>
                    <a:pt x="5028" y="34684"/>
                    <a:pt x="3032" y="37224"/>
                  </a:cubicBezTo>
                  <a:cubicBezTo>
                    <a:pt x="2120" y="38379"/>
                    <a:pt x="1280" y="39649"/>
                    <a:pt x="883" y="41082"/>
                  </a:cubicBezTo>
                  <a:cubicBezTo>
                    <a:pt x="0" y="44281"/>
                    <a:pt x="2101" y="47456"/>
                    <a:pt x="4966" y="48807"/>
                  </a:cubicBezTo>
                  <a:cubicBezTo>
                    <a:pt x="9588" y="50989"/>
                    <a:pt x="14391" y="48802"/>
                    <a:pt x="18550" y="46625"/>
                  </a:cubicBezTo>
                  <a:cubicBezTo>
                    <a:pt x="21787" y="44935"/>
                    <a:pt x="25177" y="43407"/>
                    <a:pt x="28743" y="42657"/>
                  </a:cubicBezTo>
                  <a:cubicBezTo>
                    <a:pt x="29593" y="42476"/>
                    <a:pt x="30453" y="42342"/>
                    <a:pt x="31322" y="42256"/>
                  </a:cubicBezTo>
                  <a:cubicBezTo>
                    <a:pt x="40179" y="41402"/>
                    <a:pt x="49093" y="45818"/>
                    <a:pt x="57845" y="44472"/>
                  </a:cubicBezTo>
                  <a:cubicBezTo>
                    <a:pt x="59335" y="44242"/>
                    <a:pt x="60824" y="43846"/>
                    <a:pt x="62309" y="43221"/>
                  </a:cubicBezTo>
                  <a:cubicBezTo>
                    <a:pt x="64969" y="42108"/>
                    <a:pt x="67342" y="40222"/>
                    <a:pt x="68745" y="37720"/>
                  </a:cubicBezTo>
                  <a:cubicBezTo>
                    <a:pt x="69667" y="36073"/>
                    <a:pt x="70149" y="34087"/>
                    <a:pt x="69586" y="32301"/>
                  </a:cubicBezTo>
                  <a:cubicBezTo>
                    <a:pt x="68645" y="29322"/>
                    <a:pt x="65513" y="28023"/>
                    <a:pt x="63980" y="25306"/>
                  </a:cubicBezTo>
                  <a:cubicBezTo>
                    <a:pt x="63837" y="25048"/>
                    <a:pt x="63708" y="24781"/>
                    <a:pt x="63594" y="24494"/>
                  </a:cubicBezTo>
                  <a:cubicBezTo>
                    <a:pt x="62992" y="22952"/>
                    <a:pt x="62782" y="21329"/>
                    <a:pt x="62777" y="19677"/>
                  </a:cubicBezTo>
                  <a:cubicBezTo>
                    <a:pt x="62772" y="17705"/>
                    <a:pt x="63064" y="15700"/>
                    <a:pt x="63317" y="13794"/>
                  </a:cubicBezTo>
                  <a:cubicBezTo>
                    <a:pt x="63737" y="10691"/>
                    <a:pt x="63827" y="6742"/>
                    <a:pt x="61579" y="4269"/>
                  </a:cubicBezTo>
                  <a:cubicBezTo>
                    <a:pt x="59349" y="1820"/>
                    <a:pt x="56833" y="1738"/>
                    <a:pt x="54273" y="2689"/>
                  </a:cubicBezTo>
                  <a:cubicBezTo>
                    <a:pt x="52421" y="3381"/>
                    <a:pt x="50568" y="4589"/>
                    <a:pt x="48830" y="5792"/>
                  </a:cubicBezTo>
                  <a:cubicBezTo>
                    <a:pt x="47135" y="6967"/>
                    <a:pt x="45555" y="8137"/>
                    <a:pt x="44204" y="8815"/>
                  </a:cubicBezTo>
                  <a:cubicBezTo>
                    <a:pt x="42676" y="9583"/>
                    <a:pt x="41091" y="9999"/>
                    <a:pt x="39501" y="10113"/>
                  </a:cubicBezTo>
                  <a:cubicBezTo>
                    <a:pt x="35094" y="10433"/>
                    <a:pt x="30639" y="8471"/>
                    <a:pt x="27216" y="5573"/>
                  </a:cubicBezTo>
                  <a:cubicBezTo>
                    <a:pt x="25225" y="3892"/>
                    <a:pt x="22961" y="998"/>
                    <a:pt x="20254" y="492"/>
                  </a:cubicBezTo>
                  <a:cubicBezTo>
                    <a:pt x="17633" y="1"/>
                    <a:pt x="14821" y="2025"/>
                    <a:pt x="13961" y="4384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401259" y="474401"/>
              <a:ext cx="2433244" cy="1768241"/>
            </a:xfrm>
            <a:custGeom>
              <a:avLst/>
              <a:gdLst/>
              <a:ahLst/>
              <a:cxnLst/>
              <a:rect l="l" t="t" r="r" b="b"/>
              <a:pathLst>
                <a:path w="66473" h="48306" fill="none" extrusionOk="0">
                  <a:moveTo>
                    <a:pt x="13212" y="4111"/>
                  </a:moveTo>
                  <a:cubicBezTo>
                    <a:pt x="11264" y="9316"/>
                    <a:pt x="16750" y="11994"/>
                    <a:pt x="17700" y="16554"/>
                  </a:cubicBezTo>
                  <a:cubicBezTo>
                    <a:pt x="18149" y="18712"/>
                    <a:pt x="17929" y="20990"/>
                    <a:pt x="16984" y="22957"/>
                  </a:cubicBezTo>
                  <a:cubicBezTo>
                    <a:pt x="16611" y="23725"/>
                    <a:pt x="16124" y="24446"/>
                    <a:pt x="15528" y="25096"/>
                  </a:cubicBezTo>
                  <a:cubicBezTo>
                    <a:pt x="13861" y="26886"/>
                    <a:pt x="11593" y="27884"/>
                    <a:pt x="9550" y="29154"/>
                  </a:cubicBezTo>
                  <a:cubicBezTo>
                    <a:pt x="7005" y="30735"/>
                    <a:pt x="4732" y="32778"/>
                    <a:pt x="2865" y="35189"/>
                  </a:cubicBezTo>
                  <a:cubicBezTo>
                    <a:pt x="2011" y="36292"/>
                    <a:pt x="1218" y="37505"/>
                    <a:pt x="841" y="38875"/>
                  </a:cubicBezTo>
                  <a:cubicBezTo>
                    <a:pt x="0" y="41922"/>
                    <a:pt x="1958" y="44949"/>
                    <a:pt x="4699" y="46243"/>
                  </a:cubicBezTo>
                  <a:cubicBezTo>
                    <a:pt x="9072" y="48305"/>
                    <a:pt x="13618" y="46243"/>
                    <a:pt x="17566" y="44190"/>
                  </a:cubicBezTo>
                  <a:cubicBezTo>
                    <a:pt x="20632" y="42595"/>
                    <a:pt x="23845" y="41153"/>
                    <a:pt x="27221" y="40446"/>
                  </a:cubicBezTo>
                  <a:cubicBezTo>
                    <a:pt x="28023" y="40274"/>
                    <a:pt x="28834" y="40150"/>
                    <a:pt x="29660" y="40069"/>
                  </a:cubicBezTo>
                  <a:cubicBezTo>
                    <a:pt x="38040" y="39253"/>
                    <a:pt x="46482" y="43387"/>
                    <a:pt x="54766" y="42127"/>
                  </a:cubicBezTo>
                  <a:cubicBezTo>
                    <a:pt x="56179" y="41912"/>
                    <a:pt x="57587" y="41540"/>
                    <a:pt x="58996" y="40957"/>
                  </a:cubicBezTo>
                  <a:cubicBezTo>
                    <a:pt x="61512" y="39912"/>
                    <a:pt x="63761" y="38140"/>
                    <a:pt x="65107" y="35786"/>
                  </a:cubicBezTo>
                  <a:cubicBezTo>
                    <a:pt x="65996" y="34234"/>
                    <a:pt x="66473" y="32363"/>
                    <a:pt x="65957" y="30673"/>
                  </a:cubicBezTo>
                  <a:cubicBezTo>
                    <a:pt x="65098" y="27851"/>
                    <a:pt x="62166" y="26590"/>
                    <a:pt x="60696" y="24002"/>
                  </a:cubicBezTo>
                  <a:cubicBezTo>
                    <a:pt x="60557" y="23764"/>
                    <a:pt x="60433" y="23506"/>
                    <a:pt x="60328" y="23238"/>
                  </a:cubicBezTo>
                  <a:cubicBezTo>
                    <a:pt x="59745" y="21777"/>
                    <a:pt x="59531" y="20235"/>
                    <a:pt x="59521" y="18669"/>
                  </a:cubicBezTo>
                  <a:cubicBezTo>
                    <a:pt x="59502" y="16797"/>
                    <a:pt x="59774" y="14892"/>
                    <a:pt x="60022" y="13083"/>
                  </a:cubicBezTo>
                  <a:cubicBezTo>
                    <a:pt x="60428" y="10122"/>
                    <a:pt x="60529" y="6360"/>
                    <a:pt x="58347" y="4025"/>
                  </a:cubicBezTo>
                  <a:cubicBezTo>
                    <a:pt x="56217" y="1743"/>
                    <a:pt x="53849" y="1662"/>
                    <a:pt x="51428" y="2564"/>
                  </a:cubicBezTo>
                  <a:cubicBezTo>
                    <a:pt x="49676" y="3218"/>
                    <a:pt x="47914" y="4355"/>
                    <a:pt x="46271" y="5486"/>
                  </a:cubicBezTo>
                  <a:cubicBezTo>
                    <a:pt x="44662" y="6589"/>
                    <a:pt x="43163" y="7683"/>
                    <a:pt x="41884" y="8318"/>
                  </a:cubicBezTo>
                  <a:cubicBezTo>
                    <a:pt x="40437" y="9043"/>
                    <a:pt x="38933" y="9425"/>
                    <a:pt x="37429" y="9530"/>
                  </a:cubicBezTo>
                  <a:cubicBezTo>
                    <a:pt x="33256" y="9822"/>
                    <a:pt x="29040" y="7969"/>
                    <a:pt x="25788" y="5243"/>
                  </a:cubicBezTo>
                  <a:cubicBezTo>
                    <a:pt x="23897" y="3658"/>
                    <a:pt x="21754" y="936"/>
                    <a:pt x="19185" y="459"/>
                  </a:cubicBezTo>
                  <a:cubicBezTo>
                    <a:pt x="16707" y="0"/>
                    <a:pt x="14043" y="1891"/>
                    <a:pt x="13212" y="4111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476227" y="523343"/>
              <a:ext cx="2298538" cy="1669993"/>
            </a:xfrm>
            <a:custGeom>
              <a:avLst/>
              <a:gdLst/>
              <a:ahLst/>
              <a:cxnLst/>
              <a:rect l="l" t="t" r="r" b="b"/>
              <a:pathLst>
                <a:path w="62793" h="45622" fill="none" extrusionOk="0">
                  <a:moveTo>
                    <a:pt x="12463" y="3839"/>
                  </a:moveTo>
                  <a:cubicBezTo>
                    <a:pt x="10596" y="8704"/>
                    <a:pt x="15666" y="11225"/>
                    <a:pt x="16516" y="15513"/>
                  </a:cubicBezTo>
                  <a:cubicBezTo>
                    <a:pt x="16917" y="17547"/>
                    <a:pt x="16698" y="19691"/>
                    <a:pt x="15810" y="21548"/>
                  </a:cubicBezTo>
                  <a:cubicBezTo>
                    <a:pt x="15461" y="22279"/>
                    <a:pt x="15007" y="22961"/>
                    <a:pt x="14449" y="23573"/>
                  </a:cubicBezTo>
                  <a:cubicBezTo>
                    <a:pt x="12897" y="25268"/>
                    <a:pt x="10796" y="26227"/>
                    <a:pt x="8901" y="27435"/>
                  </a:cubicBezTo>
                  <a:cubicBezTo>
                    <a:pt x="6547" y="28939"/>
                    <a:pt x="4436" y="30873"/>
                    <a:pt x="2698" y="33160"/>
                  </a:cubicBezTo>
                  <a:cubicBezTo>
                    <a:pt x="1901" y="34210"/>
                    <a:pt x="1161" y="35371"/>
                    <a:pt x="803" y="36669"/>
                  </a:cubicBezTo>
                  <a:cubicBezTo>
                    <a:pt x="1" y="39563"/>
                    <a:pt x="1815" y="42442"/>
                    <a:pt x="4436" y="43679"/>
                  </a:cubicBezTo>
                  <a:cubicBezTo>
                    <a:pt x="8552" y="45622"/>
                    <a:pt x="12849" y="43688"/>
                    <a:pt x="16583" y="41764"/>
                  </a:cubicBezTo>
                  <a:cubicBezTo>
                    <a:pt x="19481" y="40265"/>
                    <a:pt x="22513" y="38904"/>
                    <a:pt x="25693" y="38240"/>
                  </a:cubicBezTo>
                  <a:cubicBezTo>
                    <a:pt x="26452" y="38078"/>
                    <a:pt x="27221" y="37959"/>
                    <a:pt x="27994" y="37882"/>
                  </a:cubicBezTo>
                  <a:cubicBezTo>
                    <a:pt x="35906" y="37109"/>
                    <a:pt x="43870" y="40962"/>
                    <a:pt x="51686" y="39787"/>
                  </a:cubicBezTo>
                  <a:cubicBezTo>
                    <a:pt x="53023" y="39587"/>
                    <a:pt x="54355" y="39238"/>
                    <a:pt x="55678" y="38694"/>
                  </a:cubicBezTo>
                  <a:cubicBezTo>
                    <a:pt x="58056" y="37720"/>
                    <a:pt x="60180" y="36063"/>
                    <a:pt x="61465" y="33862"/>
                  </a:cubicBezTo>
                  <a:cubicBezTo>
                    <a:pt x="62319" y="32401"/>
                    <a:pt x="62792" y="30639"/>
                    <a:pt x="62324" y="29044"/>
                  </a:cubicBezTo>
                  <a:cubicBezTo>
                    <a:pt x="61551" y="26380"/>
                    <a:pt x="58815" y="25167"/>
                    <a:pt x="57406" y="22708"/>
                  </a:cubicBezTo>
                  <a:cubicBezTo>
                    <a:pt x="57277" y="22479"/>
                    <a:pt x="57158" y="22236"/>
                    <a:pt x="57058" y="21983"/>
                  </a:cubicBezTo>
                  <a:cubicBezTo>
                    <a:pt x="56499" y="20603"/>
                    <a:pt x="56284" y="19146"/>
                    <a:pt x="56260" y="17666"/>
                  </a:cubicBezTo>
                  <a:cubicBezTo>
                    <a:pt x="56232" y="15895"/>
                    <a:pt x="56485" y="14090"/>
                    <a:pt x="56723" y="12371"/>
                  </a:cubicBezTo>
                  <a:cubicBezTo>
                    <a:pt x="57120" y="9554"/>
                    <a:pt x="57225" y="5983"/>
                    <a:pt x="55114" y="3786"/>
                  </a:cubicBezTo>
                  <a:cubicBezTo>
                    <a:pt x="53085" y="1666"/>
                    <a:pt x="50865" y="1585"/>
                    <a:pt x="48578" y="2440"/>
                  </a:cubicBezTo>
                  <a:cubicBezTo>
                    <a:pt x="46921" y="3056"/>
                    <a:pt x="45264" y="4121"/>
                    <a:pt x="43708" y="5181"/>
                  </a:cubicBezTo>
                  <a:cubicBezTo>
                    <a:pt x="42189" y="6212"/>
                    <a:pt x="40771" y="7234"/>
                    <a:pt x="39559" y="7831"/>
                  </a:cubicBezTo>
                  <a:cubicBezTo>
                    <a:pt x="38188" y="8499"/>
                    <a:pt x="36775" y="8857"/>
                    <a:pt x="35352" y="8953"/>
                  </a:cubicBezTo>
                  <a:cubicBezTo>
                    <a:pt x="31418" y="9215"/>
                    <a:pt x="27441" y="7472"/>
                    <a:pt x="24366" y="4913"/>
                  </a:cubicBezTo>
                  <a:cubicBezTo>
                    <a:pt x="22570" y="3428"/>
                    <a:pt x="20541" y="883"/>
                    <a:pt x="18116" y="435"/>
                  </a:cubicBezTo>
                  <a:cubicBezTo>
                    <a:pt x="15776" y="0"/>
                    <a:pt x="13260" y="1762"/>
                    <a:pt x="12463" y="3839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551379" y="572248"/>
              <a:ext cx="2163612" cy="1571819"/>
            </a:xfrm>
            <a:custGeom>
              <a:avLst/>
              <a:gdLst/>
              <a:ahLst/>
              <a:cxnLst/>
              <a:rect l="l" t="t" r="r" b="b"/>
              <a:pathLst>
                <a:path w="59107" h="42940" fill="none" extrusionOk="0">
                  <a:moveTo>
                    <a:pt x="11713" y="3572"/>
                  </a:moveTo>
                  <a:cubicBezTo>
                    <a:pt x="9923" y="8089"/>
                    <a:pt x="14583" y="10457"/>
                    <a:pt x="15327" y="14478"/>
                  </a:cubicBezTo>
                  <a:cubicBezTo>
                    <a:pt x="15681" y="16378"/>
                    <a:pt x="15461" y="18393"/>
                    <a:pt x="14635" y="20145"/>
                  </a:cubicBezTo>
                  <a:cubicBezTo>
                    <a:pt x="14306" y="20833"/>
                    <a:pt x="13885" y="21473"/>
                    <a:pt x="13370" y="22050"/>
                  </a:cubicBezTo>
                  <a:cubicBezTo>
                    <a:pt x="11933" y="23655"/>
                    <a:pt x="9994" y="24571"/>
                    <a:pt x="8251" y="25722"/>
                  </a:cubicBezTo>
                  <a:cubicBezTo>
                    <a:pt x="6079" y="27150"/>
                    <a:pt x="4136" y="28969"/>
                    <a:pt x="2531" y="31127"/>
                  </a:cubicBezTo>
                  <a:cubicBezTo>
                    <a:pt x="1791" y="32125"/>
                    <a:pt x="1099" y="33233"/>
                    <a:pt x="755" y="34464"/>
                  </a:cubicBezTo>
                  <a:cubicBezTo>
                    <a:pt x="1" y="37210"/>
                    <a:pt x="1672" y="39936"/>
                    <a:pt x="4169" y="41116"/>
                  </a:cubicBezTo>
                  <a:cubicBezTo>
                    <a:pt x="8032" y="42939"/>
                    <a:pt x="12076" y="41139"/>
                    <a:pt x="15590" y="39335"/>
                  </a:cubicBezTo>
                  <a:cubicBezTo>
                    <a:pt x="18321" y="37931"/>
                    <a:pt x="21181" y="36656"/>
                    <a:pt x="24165" y="36031"/>
                  </a:cubicBezTo>
                  <a:cubicBezTo>
                    <a:pt x="24877" y="35883"/>
                    <a:pt x="25598" y="35773"/>
                    <a:pt x="26328" y="35701"/>
                  </a:cubicBezTo>
                  <a:cubicBezTo>
                    <a:pt x="33762" y="34971"/>
                    <a:pt x="41254" y="38537"/>
                    <a:pt x="48602" y="37449"/>
                  </a:cubicBezTo>
                  <a:cubicBezTo>
                    <a:pt x="49858" y="37262"/>
                    <a:pt x="51113" y="36938"/>
                    <a:pt x="52360" y="36436"/>
                  </a:cubicBezTo>
                  <a:cubicBezTo>
                    <a:pt x="54599" y="35529"/>
                    <a:pt x="56595" y="33982"/>
                    <a:pt x="57822" y="31934"/>
                  </a:cubicBezTo>
                  <a:cubicBezTo>
                    <a:pt x="58643" y="30568"/>
                    <a:pt x="59106" y="28921"/>
                    <a:pt x="58691" y="27422"/>
                  </a:cubicBezTo>
                  <a:cubicBezTo>
                    <a:pt x="58003" y="24910"/>
                    <a:pt x="55463" y="23741"/>
                    <a:pt x="54117" y="21411"/>
                  </a:cubicBezTo>
                  <a:cubicBezTo>
                    <a:pt x="53992" y="21196"/>
                    <a:pt x="53878" y="20971"/>
                    <a:pt x="53782" y="20733"/>
                  </a:cubicBezTo>
                  <a:cubicBezTo>
                    <a:pt x="53248" y="19429"/>
                    <a:pt x="53028" y="18064"/>
                    <a:pt x="52999" y="16665"/>
                  </a:cubicBezTo>
                  <a:cubicBezTo>
                    <a:pt x="52956" y="14993"/>
                    <a:pt x="53190" y="13284"/>
                    <a:pt x="53420" y="11661"/>
                  </a:cubicBezTo>
                  <a:cubicBezTo>
                    <a:pt x="53806" y="8992"/>
                    <a:pt x="53921" y="5611"/>
                    <a:pt x="51882" y="3544"/>
                  </a:cubicBezTo>
                  <a:cubicBezTo>
                    <a:pt x="49948" y="1596"/>
                    <a:pt x="47876" y="1515"/>
                    <a:pt x="45732" y="2317"/>
                  </a:cubicBezTo>
                  <a:cubicBezTo>
                    <a:pt x="44171" y="2899"/>
                    <a:pt x="42605" y="3892"/>
                    <a:pt x="41144" y="4881"/>
                  </a:cubicBezTo>
                  <a:cubicBezTo>
                    <a:pt x="39712" y="5840"/>
                    <a:pt x="38375" y="6791"/>
                    <a:pt x="37233" y="7340"/>
                  </a:cubicBezTo>
                  <a:cubicBezTo>
                    <a:pt x="35944" y="7960"/>
                    <a:pt x="34612" y="8295"/>
                    <a:pt x="33275" y="8376"/>
                  </a:cubicBezTo>
                  <a:cubicBezTo>
                    <a:pt x="29575" y="8614"/>
                    <a:pt x="25836" y="6977"/>
                    <a:pt x="22938" y="4589"/>
                  </a:cubicBezTo>
                  <a:cubicBezTo>
                    <a:pt x="21243" y="3200"/>
                    <a:pt x="19329" y="827"/>
                    <a:pt x="17046" y="407"/>
                  </a:cubicBezTo>
                  <a:cubicBezTo>
                    <a:pt x="14845" y="1"/>
                    <a:pt x="12477" y="1639"/>
                    <a:pt x="11713" y="3572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626384" y="621189"/>
              <a:ext cx="2028832" cy="1473571"/>
            </a:xfrm>
            <a:custGeom>
              <a:avLst/>
              <a:gdLst/>
              <a:ahLst/>
              <a:cxnLst/>
              <a:rect l="l" t="t" r="r" b="b"/>
              <a:pathLst>
                <a:path w="55425" h="40256" fill="none" extrusionOk="0">
                  <a:moveTo>
                    <a:pt x="10963" y="3305"/>
                  </a:moveTo>
                  <a:cubicBezTo>
                    <a:pt x="9253" y="7473"/>
                    <a:pt x="13498" y="9689"/>
                    <a:pt x="14143" y="13437"/>
                  </a:cubicBezTo>
                  <a:cubicBezTo>
                    <a:pt x="14448" y="15213"/>
                    <a:pt x="14233" y="17094"/>
                    <a:pt x="13460" y="18737"/>
                  </a:cubicBezTo>
                  <a:cubicBezTo>
                    <a:pt x="13154" y="19381"/>
                    <a:pt x="12768" y="19988"/>
                    <a:pt x="12290" y="20532"/>
                  </a:cubicBezTo>
                  <a:cubicBezTo>
                    <a:pt x="10967" y="22041"/>
                    <a:pt x="9191" y="22914"/>
                    <a:pt x="7597" y="23998"/>
                  </a:cubicBezTo>
                  <a:cubicBezTo>
                    <a:pt x="5615" y="25354"/>
                    <a:pt x="3834" y="27064"/>
                    <a:pt x="2364" y="29098"/>
                  </a:cubicBezTo>
                  <a:cubicBezTo>
                    <a:pt x="1681" y="30043"/>
                    <a:pt x="1036" y="31093"/>
                    <a:pt x="716" y="32258"/>
                  </a:cubicBezTo>
                  <a:cubicBezTo>
                    <a:pt x="0" y="34851"/>
                    <a:pt x="1523" y="37429"/>
                    <a:pt x="3906" y="38551"/>
                  </a:cubicBezTo>
                  <a:cubicBezTo>
                    <a:pt x="7515" y="40256"/>
                    <a:pt x="11302" y="38585"/>
                    <a:pt x="14606" y="36904"/>
                  </a:cubicBezTo>
                  <a:cubicBezTo>
                    <a:pt x="17165" y="35596"/>
                    <a:pt x="19848" y="34407"/>
                    <a:pt x="22637" y="33825"/>
                  </a:cubicBezTo>
                  <a:cubicBezTo>
                    <a:pt x="23305" y="33686"/>
                    <a:pt x="23978" y="33581"/>
                    <a:pt x="24661" y="33514"/>
                  </a:cubicBezTo>
                  <a:cubicBezTo>
                    <a:pt x="31623" y="32822"/>
                    <a:pt x="38637" y="36112"/>
                    <a:pt x="45522" y="35109"/>
                  </a:cubicBezTo>
                  <a:cubicBezTo>
                    <a:pt x="46701" y="34937"/>
                    <a:pt x="47875" y="34641"/>
                    <a:pt x="49045" y="34173"/>
                  </a:cubicBezTo>
                  <a:cubicBezTo>
                    <a:pt x="51141" y="33338"/>
                    <a:pt x="53013" y="31900"/>
                    <a:pt x="54183" y="30005"/>
                  </a:cubicBezTo>
                  <a:cubicBezTo>
                    <a:pt x="54966" y="28735"/>
                    <a:pt x="55424" y="27197"/>
                    <a:pt x="55061" y="25794"/>
                  </a:cubicBezTo>
                  <a:cubicBezTo>
                    <a:pt x="54455" y="23440"/>
                    <a:pt x="52111" y="22313"/>
                    <a:pt x="50826" y="20117"/>
                  </a:cubicBezTo>
                  <a:cubicBezTo>
                    <a:pt x="50712" y="19911"/>
                    <a:pt x="50602" y="19701"/>
                    <a:pt x="50511" y="19477"/>
                  </a:cubicBezTo>
                  <a:cubicBezTo>
                    <a:pt x="50000" y="18254"/>
                    <a:pt x="49781" y="16975"/>
                    <a:pt x="49738" y="15662"/>
                  </a:cubicBezTo>
                  <a:cubicBezTo>
                    <a:pt x="49685" y="14091"/>
                    <a:pt x="49895" y="12477"/>
                    <a:pt x="50120" y="10949"/>
                  </a:cubicBezTo>
                  <a:cubicBezTo>
                    <a:pt x="50492" y="8423"/>
                    <a:pt x="50621" y="5234"/>
                    <a:pt x="48644" y="3305"/>
                  </a:cubicBezTo>
                  <a:cubicBezTo>
                    <a:pt x="46820" y="1519"/>
                    <a:pt x="44891" y="1438"/>
                    <a:pt x="42881" y="2192"/>
                  </a:cubicBezTo>
                  <a:cubicBezTo>
                    <a:pt x="41420" y="2737"/>
                    <a:pt x="39954" y="3663"/>
                    <a:pt x="38579" y="4575"/>
                  </a:cubicBezTo>
                  <a:cubicBezTo>
                    <a:pt x="37238" y="5463"/>
                    <a:pt x="35982" y="6342"/>
                    <a:pt x="34908" y="6848"/>
                  </a:cubicBezTo>
                  <a:cubicBezTo>
                    <a:pt x="33700" y="7421"/>
                    <a:pt x="32453" y="7726"/>
                    <a:pt x="31198" y="7798"/>
                  </a:cubicBezTo>
                  <a:cubicBezTo>
                    <a:pt x="27736" y="8008"/>
                    <a:pt x="24236" y="6480"/>
                    <a:pt x="21510" y="4260"/>
                  </a:cubicBezTo>
                  <a:cubicBezTo>
                    <a:pt x="19915" y="2971"/>
                    <a:pt x="18115" y="774"/>
                    <a:pt x="15976" y="378"/>
                  </a:cubicBezTo>
                  <a:cubicBezTo>
                    <a:pt x="13913" y="1"/>
                    <a:pt x="11698" y="1510"/>
                    <a:pt x="10963" y="330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701535" y="670131"/>
              <a:ext cx="1894089" cy="1375543"/>
            </a:xfrm>
            <a:custGeom>
              <a:avLst/>
              <a:gdLst/>
              <a:ahLst/>
              <a:cxnLst/>
              <a:rect l="l" t="t" r="r" b="b"/>
              <a:pathLst>
                <a:path w="51744" h="37578" fill="none" extrusionOk="0">
                  <a:moveTo>
                    <a:pt x="10213" y="3033"/>
                  </a:moveTo>
                  <a:cubicBezTo>
                    <a:pt x="8585" y="6862"/>
                    <a:pt x="12410" y="8920"/>
                    <a:pt x="12954" y="12401"/>
                  </a:cubicBezTo>
                  <a:cubicBezTo>
                    <a:pt x="13212" y="14048"/>
                    <a:pt x="12997" y="15800"/>
                    <a:pt x="12281" y="17333"/>
                  </a:cubicBezTo>
                  <a:cubicBezTo>
                    <a:pt x="12004" y="17934"/>
                    <a:pt x="11646" y="18503"/>
                    <a:pt x="11211" y="19009"/>
                  </a:cubicBezTo>
                  <a:cubicBezTo>
                    <a:pt x="9998" y="20427"/>
                    <a:pt x="8389" y="21258"/>
                    <a:pt x="6947" y="22284"/>
                  </a:cubicBezTo>
                  <a:cubicBezTo>
                    <a:pt x="5147" y="23559"/>
                    <a:pt x="3533" y="25163"/>
                    <a:pt x="2197" y="27068"/>
                  </a:cubicBezTo>
                  <a:cubicBezTo>
                    <a:pt x="1571" y="27961"/>
                    <a:pt x="974" y="28954"/>
                    <a:pt x="669" y="30057"/>
                  </a:cubicBezTo>
                  <a:cubicBezTo>
                    <a:pt x="0" y="32497"/>
                    <a:pt x="1375" y="34923"/>
                    <a:pt x="3634" y="35992"/>
                  </a:cubicBezTo>
                  <a:cubicBezTo>
                    <a:pt x="6995" y="37577"/>
                    <a:pt x="10528" y="36030"/>
                    <a:pt x="13613" y="34474"/>
                  </a:cubicBezTo>
                  <a:cubicBezTo>
                    <a:pt x="16010" y="33266"/>
                    <a:pt x="18512" y="32158"/>
                    <a:pt x="21109" y="31619"/>
                  </a:cubicBezTo>
                  <a:cubicBezTo>
                    <a:pt x="21730" y="31490"/>
                    <a:pt x="22360" y="31394"/>
                    <a:pt x="22995" y="31327"/>
                  </a:cubicBezTo>
                  <a:cubicBezTo>
                    <a:pt x="29484" y="30683"/>
                    <a:pt x="36020" y="33691"/>
                    <a:pt x="42442" y="32769"/>
                  </a:cubicBezTo>
                  <a:cubicBezTo>
                    <a:pt x="43535" y="32612"/>
                    <a:pt x="44634" y="32340"/>
                    <a:pt x="45722" y="31910"/>
                  </a:cubicBezTo>
                  <a:cubicBezTo>
                    <a:pt x="47680" y="31146"/>
                    <a:pt x="49423" y="29823"/>
                    <a:pt x="50535" y="28081"/>
                  </a:cubicBezTo>
                  <a:cubicBezTo>
                    <a:pt x="51289" y="26901"/>
                    <a:pt x="51743" y="25478"/>
                    <a:pt x="51428" y="24165"/>
                  </a:cubicBezTo>
                  <a:cubicBezTo>
                    <a:pt x="50903" y="21974"/>
                    <a:pt x="48754" y="20890"/>
                    <a:pt x="47537" y="18822"/>
                  </a:cubicBezTo>
                  <a:cubicBezTo>
                    <a:pt x="47427" y="18631"/>
                    <a:pt x="47326" y="18431"/>
                    <a:pt x="47236" y="18221"/>
                  </a:cubicBezTo>
                  <a:cubicBezTo>
                    <a:pt x="46749" y="17085"/>
                    <a:pt x="46524" y="15891"/>
                    <a:pt x="46472" y="14659"/>
                  </a:cubicBezTo>
                  <a:cubicBezTo>
                    <a:pt x="46415" y="13188"/>
                    <a:pt x="46601" y="11675"/>
                    <a:pt x="46816" y="10242"/>
                  </a:cubicBezTo>
                  <a:cubicBezTo>
                    <a:pt x="47174" y="7860"/>
                    <a:pt x="47317" y="4857"/>
                    <a:pt x="45412" y="3066"/>
                  </a:cubicBezTo>
                  <a:cubicBezTo>
                    <a:pt x="43688" y="1448"/>
                    <a:pt x="41902" y="1366"/>
                    <a:pt x="40031" y="2068"/>
                  </a:cubicBezTo>
                  <a:cubicBezTo>
                    <a:pt x="38665" y="2579"/>
                    <a:pt x="37295" y="3434"/>
                    <a:pt x="36011" y="4274"/>
                  </a:cubicBezTo>
                  <a:cubicBezTo>
                    <a:pt x="34760" y="5091"/>
                    <a:pt x="33590" y="5893"/>
                    <a:pt x="32578" y="6361"/>
                  </a:cubicBezTo>
                  <a:cubicBezTo>
                    <a:pt x="31451" y="6881"/>
                    <a:pt x="30291" y="7158"/>
                    <a:pt x="29121" y="7220"/>
                  </a:cubicBezTo>
                  <a:cubicBezTo>
                    <a:pt x="25893" y="7402"/>
                    <a:pt x="22632" y="5983"/>
                    <a:pt x="20082" y="3935"/>
                  </a:cubicBezTo>
                  <a:cubicBezTo>
                    <a:pt x="18583" y="2741"/>
                    <a:pt x="16902" y="717"/>
                    <a:pt x="14907" y="354"/>
                  </a:cubicBezTo>
                  <a:cubicBezTo>
                    <a:pt x="12982" y="1"/>
                    <a:pt x="10915" y="1385"/>
                    <a:pt x="10213" y="3033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776503" y="719255"/>
              <a:ext cx="1759346" cy="1277112"/>
            </a:xfrm>
            <a:custGeom>
              <a:avLst/>
              <a:gdLst/>
              <a:ahLst/>
              <a:cxnLst/>
              <a:rect l="l" t="t" r="r" b="b"/>
              <a:pathLst>
                <a:path w="48063" h="34889" fill="none" extrusionOk="0">
                  <a:moveTo>
                    <a:pt x="9464" y="2760"/>
                  </a:moveTo>
                  <a:cubicBezTo>
                    <a:pt x="7917" y="6241"/>
                    <a:pt x="11326" y="8146"/>
                    <a:pt x="11770" y="11355"/>
                  </a:cubicBezTo>
                  <a:cubicBezTo>
                    <a:pt x="11980" y="12878"/>
                    <a:pt x="11765" y="14496"/>
                    <a:pt x="11111" y="15919"/>
                  </a:cubicBezTo>
                  <a:cubicBezTo>
                    <a:pt x="10853" y="16483"/>
                    <a:pt x="10529" y="17008"/>
                    <a:pt x="10132" y="17485"/>
                  </a:cubicBezTo>
                  <a:cubicBezTo>
                    <a:pt x="9039" y="18803"/>
                    <a:pt x="7592" y="19591"/>
                    <a:pt x="6298" y="20560"/>
                  </a:cubicBezTo>
                  <a:cubicBezTo>
                    <a:pt x="4684" y="21759"/>
                    <a:pt x="3238" y="23253"/>
                    <a:pt x="2030" y="25034"/>
                  </a:cubicBezTo>
                  <a:cubicBezTo>
                    <a:pt x="1462" y="25874"/>
                    <a:pt x="913" y="26815"/>
                    <a:pt x="631" y="27846"/>
                  </a:cubicBezTo>
                  <a:cubicBezTo>
                    <a:pt x="1" y="30138"/>
                    <a:pt x="1232" y="32411"/>
                    <a:pt x="3371" y="33423"/>
                  </a:cubicBezTo>
                  <a:cubicBezTo>
                    <a:pt x="6480" y="34889"/>
                    <a:pt x="9755" y="33471"/>
                    <a:pt x="12629" y="32043"/>
                  </a:cubicBezTo>
                  <a:cubicBezTo>
                    <a:pt x="14859" y="30931"/>
                    <a:pt x="17180" y="29909"/>
                    <a:pt x="19581" y="29412"/>
                  </a:cubicBezTo>
                  <a:cubicBezTo>
                    <a:pt x="20159" y="29293"/>
                    <a:pt x="20742" y="29197"/>
                    <a:pt x="21334" y="29140"/>
                  </a:cubicBezTo>
                  <a:cubicBezTo>
                    <a:pt x="27350" y="28534"/>
                    <a:pt x="33409" y="31260"/>
                    <a:pt x="39363" y="30425"/>
                  </a:cubicBezTo>
                  <a:cubicBezTo>
                    <a:pt x="40380" y="30281"/>
                    <a:pt x="41397" y="30038"/>
                    <a:pt x="42409" y="29646"/>
                  </a:cubicBezTo>
                  <a:cubicBezTo>
                    <a:pt x="44228" y="28949"/>
                    <a:pt x="45847" y="27741"/>
                    <a:pt x="46897" y="26151"/>
                  </a:cubicBezTo>
                  <a:cubicBezTo>
                    <a:pt x="47613" y="25063"/>
                    <a:pt x="48062" y="23754"/>
                    <a:pt x="47795" y="22537"/>
                  </a:cubicBezTo>
                  <a:cubicBezTo>
                    <a:pt x="47355" y="20503"/>
                    <a:pt x="45407" y="19457"/>
                    <a:pt x="44252" y="17523"/>
                  </a:cubicBezTo>
                  <a:cubicBezTo>
                    <a:pt x="44147" y="17347"/>
                    <a:pt x="44051" y="17161"/>
                    <a:pt x="43965" y="16965"/>
                  </a:cubicBezTo>
                  <a:cubicBezTo>
                    <a:pt x="43502" y="15905"/>
                    <a:pt x="43278" y="14797"/>
                    <a:pt x="43216" y="13656"/>
                  </a:cubicBezTo>
                  <a:cubicBezTo>
                    <a:pt x="43144" y="12286"/>
                    <a:pt x="43307" y="10868"/>
                    <a:pt x="43517" y="9531"/>
                  </a:cubicBezTo>
                  <a:cubicBezTo>
                    <a:pt x="43865" y="7287"/>
                    <a:pt x="44023" y="4479"/>
                    <a:pt x="42180" y="2822"/>
                  </a:cubicBezTo>
                  <a:cubicBezTo>
                    <a:pt x="40561" y="1371"/>
                    <a:pt x="38923" y="1290"/>
                    <a:pt x="37185" y="1939"/>
                  </a:cubicBezTo>
                  <a:cubicBezTo>
                    <a:pt x="35915" y="2416"/>
                    <a:pt x="34645" y="3199"/>
                    <a:pt x="33452" y="3968"/>
                  </a:cubicBezTo>
                  <a:cubicBezTo>
                    <a:pt x="32287" y="4718"/>
                    <a:pt x="31198" y="5444"/>
                    <a:pt x="30257" y="5869"/>
                  </a:cubicBezTo>
                  <a:cubicBezTo>
                    <a:pt x="29207" y="6336"/>
                    <a:pt x="28128" y="6589"/>
                    <a:pt x="27049" y="6642"/>
                  </a:cubicBezTo>
                  <a:cubicBezTo>
                    <a:pt x="24050" y="6795"/>
                    <a:pt x="21038" y="5482"/>
                    <a:pt x="18655" y="3605"/>
                  </a:cubicBezTo>
                  <a:cubicBezTo>
                    <a:pt x="17261" y="2507"/>
                    <a:pt x="15690" y="659"/>
                    <a:pt x="13837" y="325"/>
                  </a:cubicBezTo>
                  <a:cubicBezTo>
                    <a:pt x="12057" y="0"/>
                    <a:pt x="10132" y="1251"/>
                    <a:pt x="9464" y="2760"/>
                  </a:cubicBezTo>
                  <a:close/>
                </a:path>
              </a:pathLst>
            </a:custGeom>
            <a:solidFill>
              <a:schemeClr val="dk2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851472" y="768197"/>
              <a:ext cx="1624603" cy="1178901"/>
            </a:xfrm>
            <a:custGeom>
              <a:avLst/>
              <a:gdLst/>
              <a:ahLst/>
              <a:cxnLst/>
              <a:rect l="l" t="t" r="r" b="b"/>
              <a:pathLst>
                <a:path w="44382" h="32206" fill="none" extrusionOk="0">
                  <a:moveTo>
                    <a:pt x="8715" y="2488"/>
                  </a:moveTo>
                  <a:cubicBezTo>
                    <a:pt x="7249" y="5625"/>
                    <a:pt x="10242" y="7377"/>
                    <a:pt x="10586" y="10318"/>
                  </a:cubicBezTo>
                  <a:cubicBezTo>
                    <a:pt x="10749" y="11708"/>
                    <a:pt x="10534" y="13198"/>
                    <a:pt x="9937" y="14511"/>
                  </a:cubicBezTo>
                  <a:cubicBezTo>
                    <a:pt x="9703" y="15031"/>
                    <a:pt x="9412" y="15518"/>
                    <a:pt x="9058" y="15962"/>
                  </a:cubicBezTo>
                  <a:cubicBezTo>
                    <a:pt x="8075" y="17189"/>
                    <a:pt x="6795" y="17934"/>
                    <a:pt x="5649" y="18841"/>
                  </a:cubicBezTo>
                  <a:cubicBezTo>
                    <a:pt x="4222" y="19963"/>
                    <a:pt x="2942" y="21348"/>
                    <a:pt x="1868" y="23005"/>
                  </a:cubicBezTo>
                  <a:cubicBezTo>
                    <a:pt x="1352" y="23792"/>
                    <a:pt x="856" y="24676"/>
                    <a:pt x="588" y="25640"/>
                  </a:cubicBezTo>
                  <a:cubicBezTo>
                    <a:pt x="1" y="27779"/>
                    <a:pt x="1089" y="29904"/>
                    <a:pt x="3109" y="30859"/>
                  </a:cubicBezTo>
                  <a:cubicBezTo>
                    <a:pt x="5960" y="32205"/>
                    <a:pt x="8987" y="30921"/>
                    <a:pt x="11646" y="29613"/>
                  </a:cubicBezTo>
                  <a:cubicBezTo>
                    <a:pt x="13704" y="28596"/>
                    <a:pt x="15848" y="27655"/>
                    <a:pt x="18054" y="27202"/>
                  </a:cubicBezTo>
                  <a:cubicBezTo>
                    <a:pt x="18589" y="27092"/>
                    <a:pt x="19123" y="27011"/>
                    <a:pt x="19668" y="26953"/>
                  </a:cubicBezTo>
                  <a:cubicBezTo>
                    <a:pt x="25211" y="26390"/>
                    <a:pt x="30793" y="28835"/>
                    <a:pt x="36283" y="28085"/>
                  </a:cubicBezTo>
                  <a:cubicBezTo>
                    <a:pt x="37224" y="27956"/>
                    <a:pt x="38160" y="27732"/>
                    <a:pt x="39091" y="27383"/>
                  </a:cubicBezTo>
                  <a:cubicBezTo>
                    <a:pt x="40772" y="26758"/>
                    <a:pt x="42266" y="25659"/>
                    <a:pt x="43259" y="24222"/>
                  </a:cubicBezTo>
                  <a:cubicBezTo>
                    <a:pt x="43942" y="23229"/>
                    <a:pt x="44381" y="22031"/>
                    <a:pt x="44166" y="20909"/>
                  </a:cubicBezTo>
                  <a:cubicBezTo>
                    <a:pt x="43808" y="19032"/>
                    <a:pt x="42061" y="18029"/>
                    <a:pt x="40967" y="16225"/>
                  </a:cubicBezTo>
                  <a:cubicBezTo>
                    <a:pt x="40867" y="16058"/>
                    <a:pt x="40776" y="15886"/>
                    <a:pt x="40695" y="15709"/>
                  </a:cubicBezTo>
                  <a:cubicBezTo>
                    <a:pt x="40251" y="14730"/>
                    <a:pt x="40027" y="13708"/>
                    <a:pt x="39955" y="12648"/>
                  </a:cubicBezTo>
                  <a:cubicBezTo>
                    <a:pt x="39869" y="11378"/>
                    <a:pt x="40017" y="10061"/>
                    <a:pt x="40218" y="8819"/>
                  </a:cubicBezTo>
                  <a:cubicBezTo>
                    <a:pt x="40557" y="6718"/>
                    <a:pt x="40724" y="4102"/>
                    <a:pt x="38943" y="2579"/>
                  </a:cubicBezTo>
                  <a:cubicBezTo>
                    <a:pt x="37439" y="1290"/>
                    <a:pt x="35935" y="1213"/>
                    <a:pt x="34335" y="1815"/>
                  </a:cubicBezTo>
                  <a:cubicBezTo>
                    <a:pt x="33166" y="2254"/>
                    <a:pt x="31991" y="2965"/>
                    <a:pt x="30888" y="3663"/>
                  </a:cubicBezTo>
                  <a:cubicBezTo>
                    <a:pt x="29814" y="4341"/>
                    <a:pt x="28802" y="4995"/>
                    <a:pt x="27928" y="5372"/>
                  </a:cubicBezTo>
                  <a:cubicBezTo>
                    <a:pt x="26963" y="5797"/>
                    <a:pt x="25970" y="6016"/>
                    <a:pt x="24972" y="6059"/>
                  </a:cubicBezTo>
                  <a:cubicBezTo>
                    <a:pt x="22213" y="6184"/>
                    <a:pt x="19438" y="4980"/>
                    <a:pt x="17228" y="3276"/>
                  </a:cubicBezTo>
                  <a:cubicBezTo>
                    <a:pt x="15934" y="2273"/>
                    <a:pt x="14478" y="602"/>
                    <a:pt x="12768" y="296"/>
                  </a:cubicBezTo>
                  <a:cubicBezTo>
                    <a:pt x="11126" y="0"/>
                    <a:pt x="9354" y="1122"/>
                    <a:pt x="8715" y="2488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926623" y="817138"/>
              <a:ext cx="1489860" cy="1080653"/>
            </a:xfrm>
            <a:custGeom>
              <a:avLst/>
              <a:gdLst/>
              <a:ahLst/>
              <a:cxnLst/>
              <a:rect l="l" t="t" r="r" b="b"/>
              <a:pathLst>
                <a:path w="40701" h="29522" fill="none" extrusionOk="0">
                  <a:moveTo>
                    <a:pt x="7965" y="2220"/>
                  </a:moveTo>
                  <a:cubicBezTo>
                    <a:pt x="6580" y="5014"/>
                    <a:pt x="9154" y="6608"/>
                    <a:pt x="9397" y="9277"/>
                  </a:cubicBezTo>
                  <a:cubicBezTo>
                    <a:pt x="9512" y="10543"/>
                    <a:pt x="9302" y="11899"/>
                    <a:pt x="8762" y="13107"/>
                  </a:cubicBezTo>
                  <a:cubicBezTo>
                    <a:pt x="8552" y="13584"/>
                    <a:pt x="8290" y="14033"/>
                    <a:pt x="7979" y="14444"/>
                  </a:cubicBezTo>
                  <a:cubicBezTo>
                    <a:pt x="7110" y="15575"/>
                    <a:pt x="5988" y="16277"/>
                    <a:pt x="4995" y="17122"/>
                  </a:cubicBezTo>
                  <a:cubicBezTo>
                    <a:pt x="3759" y="18173"/>
                    <a:pt x="2641" y="19447"/>
                    <a:pt x="1696" y="20971"/>
                  </a:cubicBezTo>
                  <a:cubicBezTo>
                    <a:pt x="1242" y="21706"/>
                    <a:pt x="794" y="22537"/>
                    <a:pt x="545" y="23434"/>
                  </a:cubicBezTo>
                  <a:cubicBezTo>
                    <a:pt x="1" y="25421"/>
                    <a:pt x="946" y="27397"/>
                    <a:pt x="2842" y="28295"/>
                  </a:cubicBezTo>
                  <a:cubicBezTo>
                    <a:pt x="5439" y="29522"/>
                    <a:pt x="8213" y="28362"/>
                    <a:pt x="10658" y="27178"/>
                  </a:cubicBezTo>
                  <a:cubicBezTo>
                    <a:pt x="12549" y="26261"/>
                    <a:pt x="14516" y="25406"/>
                    <a:pt x="16526" y="24996"/>
                  </a:cubicBezTo>
                  <a:cubicBezTo>
                    <a:pt x="17013" y="24895"/>
                    <a:pt x="17505" y="24819"/>
                    <a:pt x="18001" y="24766"/>
                  </a:cubicBezTo>
                  <a:cubicBezTo>
                    <a:pt x="23072" y="24246"/>
                    <a:pt x="28181" y="26409"/>
                    <a:pt x="33199" y="25745"/>
                  </a:cubicBezTo>
                  <a:cubicBezTo>
                    <a:pt x="34063" y="25631"/>
                    <a:pt x="34918" y="25435"/>
                    <a:pt x="35773" y="25120"/>
                  </a:cubicBezTo>
                  <a:cubicBezTo>
                    <a:pt x="37315" y="24561"/>
                    <a:pt x="38680" y="23582"/>
                    <a:pt x="39616" y="22293"/>
                  </a:cubicBezTo>
                  <a:cubicBezTo>
                    <a:pt x="40266" y="21395"/>
                    <a:pt x="40700" y="20312"/>
                    <a:pt x="40533" y="19285"/>
                  </a:cubicBezTo>
                  <a:cubicBezTo>
                    <a:pt x="40256" y="17561"/>
                    <a:pt x="38709" y="16602"/>
                    <a:pt x="37678" y="14926"/>
                  </a:cubicBezTo>
                  <a:cubicBezTo>
                    <a:pt x="37582" y="14778"/>
                    <a:pt x="37496" y="14620"/>
                    <a:pt x="37420" y="14453"/>
                  </a:cubicBezTo>
                  <a:cubicBezTo>
                    <a:pt x="37004" y="13556"/>
                    <a:pt x="36775" y="12624"/>
                    <a:pt x="36694" y="11646"/>
                  </a:cubicBezTo>
                  <a:cubicBezTo>
                    <a:pt x="36599" y="10476"/>
                    <a:pt x="36723" y="9254"/>
                    <a:pt x="36914" y="8108"/>
                  </a:cubicBezTo>
                  <a:cubicBezTo>
                    <a:pt x="37243" y="6155"/>
                    <a:pt x="37429" y="3729"/>
                    <a:pt x="35711" y="2340"/>
                  </a:cubicBezTo>
                  <a:cubicBezTo>
                    <a:pt x="34312" y="1213"/>
                    <a:pt x="32951" y="1141"/>
                    <a:pt x="31490" y="1691"/>
                  </a:cubicBezTo>
                  <a:cubicBezTo>
                    <a:pt x="30411" y="2096"/>
                    <a:pt x="29336" y="2736"/>
                    <a:pt x="28324" y="3357"/>
                  </a:cubicBezTo>
                  <a:cubicBezTo>
                    <a:pt x="27336" y="3963"/>
                    <a:pt x="26410" y="4546"/>
                    <a:pt x="25603" y="4885"/>
                  </a:cubicBezTo>
                  <a:cubicBezTo>
                    <a:pt x="24715" y="5257"/>
                    <a:pt x="23807" y="5448"/>
                    <a:pt x="22895" y="5486"/>
                  </a:cubicBezTo>
                  <a:cubicBezTo>
                    <a:pt x="20370" y="5582"/>
                    <a:pt x="17839" y="4484"/>
                    <a:pt x="15805" y="2946"/>
                  </a:cubicBezTo>
                  <a:cubicBezTo>
                    <a:pt x="14607" y="2044"/>
                    <a:pt x="13265" y="545"/>
                    <a:pt x="11699" y="268"/>
                  </a:cubicBezTo>
                  <a:cubicBezTo>
                    <a:pt x="10195" y="0"/>
                    <a:pt x="8571" y="993"/>
                    <a:pt x="7965" y="2220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1001811" y="866080"/>
              <a:ext cx="1354897" cy="982625"/>
            </a:xfrm>
            <a:custGeom>
              <a:avLst/>
              <a:gdLst/>
              <a:ahLst/>
              <a:cxnLst/>
              <a:rect l="l" t="t" r="r" b="b"/>
              <a:pathLst>
                <a:path w="37014" h="26844" fill="none" extrusionOk="0">
                  <a:moveTo>
                    <a:pt x="7210" y="1948"/>
                  </a:moveTo>
                  <a:cubicBezTo>
                    <a:pt x="5906" y="4398"/>
                    <a:pt x="8074" y="5840"/>
                    <a:pt x="8212" y="8241"/>
                  </a:cubicBezTo>
                  <a:cubicBezTo>
                    <a:pt x="8275" y="9378"/>
                    <a:pt x="8064" y="10600"/>
                    <a:pt x="7582" y="11698"/>
                  </a:cubicBezTo>
                  <a:cubicBezTo>
                    <a:pt x="7396" y="12137"/>
                    <a:pt x="7167" y="12548"/>
                    <a:pt x="6895" y="12920"/>
                  </a:cubicBezTo>
                  <a:cubicBezTo>
                    <a:pt x="6140" y="13961"/>
                    <a:pt x="5185" y="14620"/>
                    <a:pt x="4340" y="15403"/>
                  </a:cubicBezTo>
                  <a:cubicBezTo>
                    <a:pt x="3290" y="16377"/>
                    <a:pt x="2340" y="17547"/>
                    <a:pt x="1528" y="18941"/>
                  </a:cubicBezTo>
                  <a:cubicBezTo>
                    <a:pt x="1127" y="19624"/>
                    <a:pt x="726" y="20398"/>
                    <a:pt x="501" y="21233"/>
                  </a:cubicBezTo>
                  <a:cubicBezTo>
                    <a:pt x="0" y="23067"/>
                    <a:pt x="797" y="24895"/>
                    <a:pt x="2574" y="25736"/>
                  </a:cubicBezTo>
                  <a:cubicBezTo>
                    <a:pt x="4918" y="26843"/>
                    <a:pt x="7434" y="25812"/>
                    <a:pt x="9664" y="24752"/>
                  </a:cubicBezTo>
                  <a:cubicBezTo>
                    <a:pt x="11388" y="23931"/>
                    <a:pt x="13178" y="23162"/>
                    <a:pt x="14992" y="22790"/>
                  </a:cubicBezTo>
                  <a:cubicBezTo>
                    <a:pt x="15436" y="22704"/>
                    <a:pt x="15881" y="22632"/>
                    <a:pt x="16334" y="22584"/>
                  </a:cubicBezTo>
                  <a:cubicBezTo>
                    <a:pt x="20927" y="22107"/>
                    <a:pt x="25559" y="23988"/>
                    <a:pt x="30119" y="23406"/>
                  </a:cubicBezTo>
                  <a:cubicBezTo>
                    <a:pt x="30897" y="23305"/>
                    <a:pt x="31675" y="23133"/>
                    <a:pt x="32453" y="22861"/>
                  </a:cubicBezTo>
                  <a:cubicBezTo>
                    <a:pt x="33852" y="22369"/>
                    <a:pt x="35098" y="21505"/>
                    <a:pt x="35967" y="20369"/>
                  </a:cubicBezTo>
                  <a:cubicBezTo>
                    <a:pt x="36588" y="19562"/>
                    <a:pt x="37013" y="18588"/>
                    <a:pt x="36894" y="17657"/>
                  </a:cubicBezTo>
                  <a:cubicBezTo>
                    <a:pt x="36703" y="16096"/>
                    <a:pt x="35352" y="15174"/>
                    <a:pt x="34382" y="13632"/>
                  </a:cubicBezTo>
                  <a:cubicBezTo>
                    <a:pt x="34296" y="13493"/>
                    <a:pt x="34215" y="13350"/>
                    <a:pt x="34144" y="13202"/>
                  </a:cubicBezTo>
                  <a:cubicBezTo>
                    <a:pt x="33752" y="12386"/>
                    <a:pt x="33518" y="11536"/>
                    <a:pt x="33427" y="10643"/>
                  </a:cubicBezTo>
                  <a:cubicBezTo>
                    <a:pt x="33322" y="9578"/>
                    <a:pt x="33423" y="8451"/>
                    <a:pt x="33609" y="7401"/>
                  </a:cubicBezTo>
                  <a:cubicBezTo>
                    <a:pt x="33929" y="5587"/>
                    <a:pt x="34134" y="3357"/>
                    <a:pt x="32472" y="2101"/>
                  </a:cubicBezTo>
                  <a:cubicBezTo>
                    <a:pt x="31188" y="1132"/>
                    <a:pt x="29961" y="1070"/>
                    <a:pt x="28634" y="1566"/>
                  </a:cubicBezTo>
                  <a:cubicBezTo>
                    <a:pt x="27655" y="1939"/>
                    <a:pt x="26676" y="2507"/>
                    <a:pt x="25754" y="3056"/>
                  </a:cubicBezTo>
                  <a:cubicBezTo>
                    <a:pt x="24857" y="3591"/>
                    <a:pt x="24012" y="4102"/>
                    <a:pt x="23272" y="4393"/>
                  </a:cubicBezTo>
                  <a:cubicBezTo>
                    <a:pt x="22465" y="4718"/>
                    <a:pt x="21644" y="4885"/>
                    <a:pt x="20813" y="4909"/>
                  </a:cubicBezTo>
                  <a:cubicBezTo>
                    <a:pt x="18526" y="4975"/>
                    <a:pt x="16234" y="3987"/>
                    <a:pt x="14372" y="2621"/>
                  </a:cubicBezTo>
                  <a:cubicBezTo>
                    <a:pt x="13274" y="1815"/>
                    <a:pt x="12046" y="492"/>
                    <a:pt x="10624" y="244"/>
                  </a:cubicBezTo>
                  <a:cubicBezTo>
                    <a:pt x="9263" y="0"/>
                    <a:pt x="7788" y="869"/>
                    <a:pt x="7210" y="1948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1076779" y="915168"/>
              <a:ext cx="1220154" cy="884230"/>
            </a:xfrm>
            <a:custGeom>
              <a:avLst/>
              <a:gdLst/>
              <a:ahLst/>
              <a:cxnLst/>
              <a:rect l="l" t="t" r="r" b="b"/>
              <a:pathLst>
                <a:path w="33333" h="24156" fill="none" extrusionOk="0">
                  <a:moveTo>
                    <a:pt x="6465" y="1677"/>
                  </a:moveTo>
                  <a:cubicBezTo>
                    <a:pt x="5243" y="3778"/>
                    <a:pt x="6990" y="5067"/>
                    <a:pt x="7029" y="7196"/>
                  </a:cubicBezTo>
                  <a:cubicBezTo>
                    <a:pt x="7043" y="8208"/>
                    <a:pt x="6833" y="9297"/>
                    <a:pt x="6413" y="10290"/>
                  </a:cubicBezTo>
                  <a:cubicBezTo>
                    <a:pt x="6246" y="10682"/>
                    <a:pt x="6050" y="11054"/>
                    <a:pt x="5821" y="11398"/>
                  </a:cubicBezTo>
                  <a:cubicBezTo>
                    <a:pt x="5181" y="12339"/>
                    <a:pt x="4388" y="12959"/>
                    <a:pt x="3691" y="13680"/>
                  </a:cubicBezTo>
                  <a:cubicBezTo>
                    <a:pt x="2827" y="14578"/>
                    <a:pt x="2044" y="15643"/>
                    <a:pt x="1361" y="16908"/>
                  </a:cubicBezTo>
                  <a:cubicBezTo>
                    <a:pt x="1022" y="17538"/>
                    <a:pt x="669" y="18254"/>
                    <a:pt x="459" y="19023"/>
                  </a:cubicBezTo>
                  <a:cubicBezTo>
                    <a:pt x="0" y="20709"/>
                    <a:pt x="655" y="22384"/>
                    <a:pt x="2307" y="23167"/>
                  </a:cubicBezTo>
                  <a:cubicBezTo>
                    <a:pt x="4403" y="24156"/>
                    <a:pt x="6666" y="23253"/>
                    <a:pt x="8681" y="22318"/>
                  </a:cubicBezTo>
                  <a:cubicBezTo>
                    <a:pt x="10237" y="21592"/>
                    <a:pt x="11846" y="20909"/>
                    <a:pt x="13470" y="20580"/>
                  </a:cubicBezTo>
                  <a:cubicBezTo>
                    <a:pt x="13866" y="20498"/>
                    <a:pt x="14267" y="20436"/>
                    <a:pt x="14668" y="20393"/>
                  </a:cubicBezTo>
                  <a:cubicBezTo>
                    <a:pt x="18793" y="19959"/>
                    <a:pt x="22947" y="21558"/>
                    <a:pt x="27039" y="21062"/>
                  </a:cubicBezTo>
                  <a:cubicBezTo>
                    <a:pt x="27741" y="20976"/>
                    <a:pt x="28443" y="20828"/>
                    <a:pt x="29140" y="20594"/>
                  </a:cubicBezTo>
                  <a:cubicBezTo>
                    <a:pt x="30401" y="20174"/>
                    <a:pt x="31518" y="19424"/>
                    <a:pt x="32329" y="18436"/>
                  </a:cubicBezTo>
                  <a:cubicBezTo>
                    <a:pt x="32917" y="17724"/>
                    <a:pt x="33332" y="16865"/>
                    <a:pt x="33265" y="16029"/>
                  </a:cubicBezTo>
                  <a:cubicBezTo>
                    <a:pt x="33156" y="14621"/>
                    <a:pt x="32005" y="13747"/>
                    <a:pt x="31098" y="12334"/>
                  </a:cubicBezTo>
                  <a:cubicBezTo>
                    <a:pt x="31016" y="12210"/>
                    <a:pt x="30945" y="12076"/>
                    <a:pt x="30878" y="11942"/>
                  </a:cubicBezTo>
                  <a:cubicBezTo>
                    <a:pt x="30506" y="11207"/>
                    <a:pt x="30272" y="10448"/>
                    <a:pt x="30171" y="9636"/>
                  </a:cubicBezTo>
                  <a:cubicBezTo>
                    <a:pt x="30052" y="8672"/>
                    <a:pt x="30133" y="7645"/>
                    <a:pt x="30310" y="6685"/>
                  </a:cubicBezTo>
                  <a:cubicBezTo>
                    <a:pt x="30620" y="5019"/>
                    <a:pt x="30849" y="2975"/>
                    <a:pt x="29240" y="1858"/>
                  </a:cubicBezTo>
                  <a:cubicBezTo>
                    <a:pt x="28075" y="1047"/>
                    <a:pt x="26977" y="994"/>
                    <a:pt x="25788" y="1443"/>
                  </a:cubicBezTo>
                  <a:cubicBezTo>
                    <a:pt x="24905" y="1777"/>
                    <a:pt x="24026" y="2274"/>
                    <a:pt x="23191" y="2751"/>
                  </a:cubicBezTo>
                  <a:cubicBezTo>
                    <a:pt x="22384" y="3214"/>
                    <a:pt x="21620" y="3649"/>
                    <a:pt x="20952" y="3902"/>
                  </a:cubicBezTo>
                  <a:cubicBezTo>
                    <a:pt x="20226" y="4174"/>
                    <a:pt x="19486" y="4312"/>
                    <a:pt x="18741" y="4327"/>
                  </a:cubicBezTo>
                  <a:cubicBezTo>
                    <a:pt x="16688" y="4365"/>
                    <a:pt x="14635" y="3486"/>
                    <a:pt x="12949" y="2288"/>
                  </a:cubicBezTo>
                  <a:cubicBezTo>
                    <a:pt x="11947" y="1581"/>
                    <a:pt x="10839" y="435"/>
                    <a:pt x="9554" y="211"/>
                  </a:cubicBezTo>
                  <a:cubicBezTo>
                    <a:pt x="8337" y="1"/>
                    <a:pt x="7010" y="736"/>
                    <a:pt x="6460" y="167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1151931" y="964109"/>
              <a:ext cx="1085375" cy="786019"/>
            </a:xfrm>
            <a:custGeom>
              <a:avLst/>
              <a:gdLst/>
              <a:ahLst/>
              <a:cxnLst/>
              <a:rect l="l" t="t" r="r" b="b"/>
              <a:pathLst>
                <a:path w="29651" h="21473" fill="none" extrusionOk="0">
                  <a:moveTo>
                    <a:pt x="5711" y="1405"/>
                  </a:moveTo>
                  <a:cubicBezTo>
                    <a:pt x="4579" y="3162"/>
                    <a:pt x="5902" y="4298"/>
                    <a:pt x="5840" y="6155"/>
                  </a:cubicBezTo>
                  <a:cubicBezTo>
                    <a:pt x="5806" y="7043"/>
                    <a:pt x="5596" y="7998"/>
                    <a:pt x="5233" y="8882"/>
                  </a:cubicBezTo>
                  <a:cubicBezTo>
                    <a:pt x="5090" y="9235"/>
                    <a:pt x="4928" y="9569"/>
                    <a:pt x="4737" y="9875"/>
                  </a:cubicBezTo>
                  <a:cubicBezTo>
                    <a:pt x="4212" y="10725"/>
                    <a:pt x="3586" y="11302"/>
                    <a:pt x="3037" y="11961"/>
                  </a:cubicBezTo>
                  <a:cubicBezTo>
                    <a:pt x="2359" y="12787"/>
                    <a:pt x="1743" y="13742"/>
                    <a:pt x="1194" y="14879"/>
                  </a:cubicBezTo>
                  <a:cubicBezTo>
                    <a:pt x="912" y="15461"/>
                    <a:pt x="607" y="16120"/>
                    <a:pt x="416" y="16817"/>
                  </a:cubicBezTo>
                  <a:cubicBezTo>
                    <a:pt x="0" y="18355"/>
                    <a:pt x="507" y="19878"/>
                    <a:pt x="2039" y="20603"/>
                  </a:cubicBezTo>
                  <a:cubicBezTo>
                    <a:pt x="3877" y="21472"/>
                    <a:pt x="5892" y="20704"/>
                    <a:pt x="7692" y="19892"/>
                  </a:cubicBezTo>
                  <a:cubicBezTo>
                    <a:pt x="9077" y="19262"/>
                    <a:pt x="10509" y="18660"/>
                    <a:pt x="11937" y="18374"/>
                  </a:cubicBezTo>
                  <a:cubicBezTo>
                    <a:pt x="12290" y="18307"/>
                    <a:pt x="12644" y="18249"/>
                    <a:pt x="13002" y="18211"/>
                  </a:cubicBezTo>
                  <a:cubicBezTo>
                    <a:pt x="16650" y="17815"/>
                    <a:pt x="20331" y="19133"/>
                    <a:pt x="23955" y="18722"/>
                  </a:cubicBezTo>
                  <a:cubicBezTo>
                    <a:pt x="24576" y="18651"/>
                    <a:pt x="25201" y="18531"/>
                    <a:pt x="25817" y="18335"/>
                  </a:cubicBezTo>
                  <a:cubicBezTo>
                    <a:pt x="26939" y="17982"/>
                    <a:pt x="27937" y="17347"/>
                    <a:pt x="28687" y="16512"/>
                  </a:cubicBezTo>
                  <a:cubicBezTo>
                    <a:pt x="29240" y="15891"/>
                    <a:pt x="29651" y="15141"/>
                    <a:pt x="29632" y="14401"/>
                  </a:cubicBezTo>
                  <a:cubicBezTo>
                    <a:pt x="29603" y="13150"/>
                    <a:pt x="28653" y="12319"/>
                    <a:pt x="27808" y="11035"/>
                  </a:cubicBezTo>
                  <a:cubicBezTo>
                    <a:pt x="27732" y="10925"/>
                    <a:pt x="27665" y="10811"/>
                    <a:pt x="27603" y="10686"/>
                  </a:cubicBezTo>
                  <a:cubicBezTo>
                    <a:pt x="27254" y="10032"/>
                    <a:pt x="27015" y="9359"/>
                    <a:pt x="26906" y="8633"/>
                  </a:cubicBezTo>
                  <a:cubicBezTo>
                    <a:pt x="26777" y="7764"/>
                    <a:pt x="26839" y="6838"/>
                    <a:pt x="27006" y="5974"/>
                  </a:cubicBezTo>
                  <a:cubicBezTo>
                    <a:pt x="27307" y="4451"/>
                    <a:pt x="27560" y="2598"/>
                    <a:pt x="26003" y="1619"/>
                  </a:cubicBezTo>
                  <a:cubicBezTo>
                    <a:pt x="24958" y="960"/>
                    <a:pt x="23988" y="917"/>
                    <a:pt x="22938" y="1314"/>
                  </a:cubicBezTo>
                  <a:cubicBezTo>
                    <a:pt x="22150" y="1615"/>
                    <a:pt x="21367" y="2044"/>
                    <a:pt x="20627" y="2445"/>
                  </a:cubicBezTo>
                  <a:cubicBezTo>
                    <a:pt x="19906" y="2842"/>
                    <a:pt x="19223" y="3205"/>
                    <a:pt x="18622" y="3410"/>
                  </a:cubicBezTo>
                  <a:cubicBezTo>
                    <a:pt x="17977" y="3634"/>
                    <a:pt x="17318" y="3744"/>
                    <a:pt x="16659" y="3749"/>
                  </a:cubicBezTo>
                  <a:cubicBezTo>
                    <a:pt x="14845" y="3758"/>
                    <a:pt x="13026" y="2990"/>
                    <a:pt x="11517" y="1963"/>
                  </a:cubicBezTo>
                  <a:cubicBezTo>
                    <a:pt x="10615" y="1352"/>
                    <a:pt x="9621" y="378"/>
                    <a:pt x="8480" y="187"/>
                  </a:cubicBezTo>
                  <a:cubicBezTo>
                    <a:pt x="7401" y="1"/>
                    <a:pt x="6227" y="607"/>
                    <a:pt x="5711" y="140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1226899" y="1013051"/>
              <a:ext cx="953816" cy="687771"/>
            </a:xfrm>
            <a:custGeom>
              <a:avLst/>
              <a:gdLst/>
              <a:ahLst/>
              <a:cxnLst/>
              <a:rect l="l" t="t" r="r" b="b"/>
              <a:pathLst>
                <a:path w="26057" h="18789" fill="none" extrusionOk="0">
                  <a:moveTo>
                    <a:pt x="4962" y="1137"/>
                  </a:moveTo>
                  <a:cubicBezTo>
                    <a:pt x="3921" y="2546"/>
                    <a:pt x="4818" y="3529"/>
                    <a:pt x="4656" y="5119"/>
                  </a:cubicBezTo>
                  <a:cubicBezTo>
                    <a:pt x="4575" y="5873"/>
                    <a:pt x="4370" y="6700"/>
                    <a:pt x="4064" y="7478"/>
                  </a:cubicBezTo>
                  <a:cubicBezTo>
                    <a:pt x="3945" y="7788"/>
                    <a:pt x="3811" y="8079"/>
                    <a:pt x="3663" y="8352"/>
                  </a:cubicBezTo>
                  <a:cubicBezTo>
                    <a:pt x="3248" y="9111"/>
                    <a:pt x="2784" y="9641"/>
                    <a:pt x="2388" y="10247"/>
                  </a:cubicBezTo>
                  <a:cubicBezTo>
                    <a:pt x="1896" y="10992"/>
                    <a:pt x="1452" y="11842"/>
                    <a:pt x="1027" y="12849"/>
                  </a:cubicBezTo>
                  <a:cubicBezTo>
                    <a:pt x="803" y="13379"/>
                    <a:pt x="545" y="13981"/>
                    <a:pt x="373" y="14616"/>
                  </a:cubicBezTo>
                  <a:cubicBezTo>
                    <a:pt x="1" y="15996"/>
                    <a:pt x="364" y="17376"/>
                    <a:pt x="1777" y="18044"/>
                  </a:cubicBezTo>
                  <a:cubicBezTo>
                    <a:pt x="3362" y="18789"/>
                    <a:pt x="5119" y="18149"/>
                    <a:pt x="6704" y="17462"/>
                  </a:cubicBezTo>
                  <a:cubicBezTo>
                    <a:pt x="7927" y="16927"/>
                    <a:pt x="9178" y="16411"/>
                    <a:pt x="10414" y="16168"/>
                  </a:cubicBezTo>
                  <a:cubicBezTo>
                    <a:pt x="10720" y="16110"/>
                    <a:pt x="11025" y="16063"/>
                    <a:pt x="11336" y="16024"/>
                  </a:cubicBezTo>
                  <a:cubicBezTo>
                    <a:pt x="14516" y="15671"/>
                    <a:pt x="17720" y="16707"/>
                    <a:pt x="20876" y="16383"/>
                  </a:cubicBezTo>
                  <a:cubicBezTo>
                    <a:pt x="21420" y="16325"/>
                    <a:pt x="21964" y="16230"/>
                    <a:pt x="22504" y="16072"/>
                  </a:cubicBezTo>
                  <a:cubicBezTo>
                    <a:pt x="23482" y="15790"/>
                    <a:pt x="24361" y="15270"/>
                    <a:pt x="25044" y="14582"/>
                  </a:cubicBezTo>
                  <a:cubicBezTo>
                    <a:pt x="25569" y="14057"/>
                    <a:pt x="25970" y="13422"/>
                    <a:pt x="26004" y="12778"/>
                  </a:cubicBezTo>
                  <a:cubicBezTo>
                    <a:pt x="26056" y="11684"/>
                    <a:pt x="25302" y="10892"/>
                    <a:pt x="24519" y="9741"/>
                  </a:cubicBezTo>
                  <a:cubicBezTo>
                    <a:pt x="24452" y="9641"/>
                    <a:pt x="24390" y="9540"/>
                    <a:pt x="24332" y="9435"/>
                  </a:cubicBezTo>
                  <a:cubicBezTo>
                    <a:pt x="24003" y="8862"/>
                    <a:pt x="23764" y="8275"/>
                    <a:pt x="23650" y="7631"/>
                  </a:cubicBezTo>
                  <a:cubicBezTo>
                    <a:pt x="23506" y="6867"/>
                    <a:pt x="23549" y="6036"/>
                    <a:pt x="23707" y="5267"/>
                  </a:cubicBezTo>
                  <a:cubicBezTo>
                    <a:pt x="23998" y="3887"/>
                    <a:pt x="24285" y="2216"/>
                    <a:pt x="22771" y="1381"/>
                  </a:cubicBezTo>
                  <a:cubicBezTo>
                    <a:pt x="21850" y="870"/>
                    <a:pt x="21004" y="846"/>
                    <a:pt x="20093" y="1194"/>
                  </a:cubicBezTo>
                  <a:cubicBezTo>
                    <a:pt x="19400" y="1457"/>
                    <a:pt x="18713" y="1815"/>
                    <a:pt x="18063" y="2144"/>
                  </a:cubicBezTo>
                  <a:cubicBezTo>
                    <a:pt x="17433" y="2469"/>
                    <a:pt x="16831" y="2760"/>
                    <a:pt x="16297" y="2923"/>
                  </a:cubicBezTo>
                  <a:cubicBezTo>
                    <a:pt x="15733" y="3095"/>
                    <a:pt x="15160" y="3181"/>
                    <a:pt x="14587" y="3171"/>
                  </a:cubicBezTo>
                  <a:cubicBezTo>
                    <a:pt x="13007" y="3157"/>
                    <a:pt x="11431" y="2493"/>
                    <a:pt x="10094" y="1638"/>
                  </a:cubicBezTo>
                  <a:cubicBezTo>
                    <a:pt x="9292" y="1123"/>
                    <a:pt x="8414" y="325"/>
                    <a:pt x="7416" y="158"/>
                  </a:cubicBezTo>
                  <a:cubicBezTo>
                    <a:pt x="6475" y="1"/>
                    <a:pt x="5449" y="478"/>
                    <a:pt x="4962" y="1137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1302050" y="1061992"/>
              <a:ext cx="823942" cy="589560"/>
            </a:xfrm>
            <a:custGeom>
              <a:avLst/>
              <a:gdLst/>
              <a:ahLst/>
              <a:cxnLst/>
              <a:rect l="l" t="t" r="r" b="b"/>
              <a:pathLst>
                <a:path w="22509" h="16106" fill="none" extrusionOk="0">
                  <a:moveTo>
                    <a:pt x="4212" y="870"/>
                  </a:moveTo>
                  <a:cubicBezTo>
                    <a:pt x="3257" y="1934"/>
                    <a:pt x="3730" y="2760"/>
                    <a:pt x="3467" y="4078"/>
                  </a:cubicBezTo>
                  <a:cubicBezTo>
                    <a:pt x="3338" y="4708"/>
                    <a:pt x="3133" y="5401"/>
                    <a:pt x="2885" y="6069"/>
                  </a:cubicBezTo>
                  <a:cubicBezTo>
                    <a:pt x="2789" y="6337"/>
                    <a:pt x="2689" y="6594"/>
                    <a:pt x="2579" y="6833"/>
                  </a:cubicBezTo>
                  <a:cubicBezTo>
                    <a:pt x="2283" y="7497"/>
                    <a:pt x="1982" y="7984"/>
                    <a:pt x="1739" y="8528"/>
                  </a:cubicBezTo>
                  <a:cubicBezTo>
                    <a:pt x="1433" y="9197"/>
                    <a:pt x="1156" y="9946"/>
                    <a:pt x="860" y="10820"/>
                  </a:cubicBezTo>
                  <a:cubicBezTo>
                    <a:pt x="693" y="11297"/>
                    <a:pt x="483" y="11842"/>
                    <a:pt x="330" y="12410"/>
                  </a:cubicBezTo>
                  <a:cubicBezTo>
                    <a:pt x="1" y="13642"/>
                    <a:pt x="216" y="14864"/>
                    <a:pt x="1510" y="15475"/>
                  </a:cubicBezTo>
                  <a:cubicBezTo>
                    <a:pt x="2842" y="16105"/>
                    <a:pt x="4346" y="15595"/>
                    <a:pt x="5716" y="15031"/>
                  </a:cubicBezTo>
                  <a:cubicBezTo>
                    <a:pt x="6767" y="14597"/>
                    <a:pt x="7846" y="14162"/>
                    <a:pt x="8882" y="13962"/>
                  </a:cubicBezTo>
                  <a:cubicBezTo>
                    <a:pt x="9144" y="13909"/>
                    <a:pt x="9407" y="13871"/>
                    <a:pt x="9670" y="13838"/>
                  </a:cubicBezTo>
                  <a:cubicBezTo>
                    <a:pt x="12372" y="13527"/>
                    <a:pt x="15098" y="14282"/>
                    <a:pt x="17796" y="14038"/>
                  </a:cubicBezTo>
                  <a:cubicBezTo>
                    <a:pt x="18259" y="14000"/>
                    <a:pt x="18722" y="13928"/>
                    <a:pt x="19185" y="13809"/>
                  </a:cubicBezTo>
                  <a:cubicBezTo>
                    <a:pt x="20026" y="13599"/>
                    <a:pt x="20785" y="13193"/>
                    <a:pt x="21401" y="12653"/>
                  </a:cubicBezTo>
                  <a:cubicBezTo>
                    <a:pt x="21897" y="12224"/>
                    <a:pt x="22284" y="11698"/>
                    <a:pt x="22370" y="11149"/>
                  </a:cubicBezTo>
                  <a:cubicBezTo>
                    <a:pt x="22509" y="10214"/>
                    <a:pt x="21950" y="9464"/>
                    <a:pt x="21229" y="8442"/>
                  </a:cubicBezTo>
                  <a:cubicBezTo>
                    <a:pt x="21172" y="8356"/>
                    <a:pt x="21114" y="8270"/>
                    <a:pt x="21057" y="8180"/>
                  </a:cubicBezTo>
                  <a:cubicBezTo>
                    <a:pt x="20756" y="7688"/>
                    <a:pt x="20513" y="7182"/>
                    <a:pt x="20384" y="6628"/>
                  </a:cubicBezTo>
                  <a:cubicBezTo>
                    <a:pt x="20231" y="5959"/>
                    <a:pt x="20255" y="5229"/>
                    <a:pt x="20408" y="4556"/>
                  </a:cubicBezTo>
                  <a:cubicBezTo>
                    <a:pt x="20685" y="3319"/>
                    <a:pt x="21009" y="1824"/>
                    <a:pt x="19539" y="1137"/>
                  </a:cubicBezTo>
                  <a:cubicBezTo>
                    <a:pt x="18746" y="769"/>
                    <a:pt x="18020" y="769"/>
                    <a:pt x="17242" y="1070"/>
                  </a:cubicBezTo>
                  <a:cubicBezTo>
                    <a:pt x="16645" y="1294"/>
                    <a:pt x="16058" y="1586"/>
                    <a:pt x="15499" y="1839"/>
                  </a:cubicBezTo>
                  <a:cubicBezTo>
                    <a:pt x="14955" y="2092"/>
                    <a:pt x="14439" y="2311"/>
                    <a:pt x="13972" y="2431"/>
                  </a:cubicBezTo>
                  <a:cubicBezTo>
                    <a:pt x="13489" y="2555"/>
                    <a:pt x="12997" y="2612"/>
                    <a:pt x="12510" y="2593"/>
                  </a:cubicBezTo>
                  <a:cubicBezTo>
                    <a:pt x="11164" y="2550"/>
                    <a:pt x="9827" y="1996"/>
                    <a:pt x="8667" y="1309"/>
                  </a:cubicBezTo>
                  <a:cubicBezTo>
                    <a:pt x="7960" y="889"/>
                    <a:pt x="7196" y="268"/>
                    <a:pt x="6342" y="129"/>
                  </a:cubicBezTo>
                  <a:cubicBezTo>
                    <a:pt x="5544" y="1"/>
                    <a:pt x="4675" y="349"/>
                    <a:pt x="4212" y="86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1371455" y="1111117"/>
              <a:ext cx="699668" cy="491312"/>
            </a:xfrm>
            <a:custGeom>
              <a:avLst/>
              <a:gdLst/>
              <a:ahLst/>
              <a:cxnLst/>
              <a:rect l="l" t="t" r="r" b="b"/>
              <a:pathLst>
                <a:path w="19114" h="13422" fill="none" extrusionOk="0">
                  <a:moveTo>
                    <a:pt x="3615" y="592"/>
                  </a:moveTo>
                  <a:cubicBezTo>
                    <a:pt x="2474" y="1571"/>
                    <a:pt x="1586" y="3519"/>
                    <a:pt x="1824" y="4918"/>
                  </a:cubicBezTo>
                  <a:cubicBezTo>
                    <a:pt x="2240" y="7372"/>
                    <a:pt x="979" y="8074"/>
                    <a:pt x="592" y="9659"/>
                  </a:cubicBezTo>
                  <a:cubicBezTo>
                    <a:pt x="296" y="10896"/>
                    <a:pt x="0" y="12238"/>
                    <a:pt x="1399" y="12911"/>
                  </a:cubicBezTo>
                  <a:cubicBezTo>
                    <a:pt x="2478" y="13422"/>
                    <a:pt x="3725" y="13035"/>
                    <a:pt x="4880" y="12596"/>
                  </a:cubicBezTo>
                  <a:cubicBezTo>
                    <a:pt x="5768" y="12257"/>
                    <a:pt x="6666" y="11908"/>
                    <a:pt x="7511" y="11751"/>
                  </a:cubicBezTo>
                  <a:cubicBezTo>
                    <a:pt x="7726" y="11712"/>
                    <a:pt x="7941" y="11679"/>
                    <a:pt x="8160" y="11650"/>
                  </a:cubicBezTo>
                  <a:cubicBezTo>
                    <a:pt x="10390" y="11378"/>
                    <a:pt x="12639" y="11856"/>
                    <a:pt x="14869" y="11698"/>
                  </a:cubicBezTo>
                  <a:cubicBezTo>
                    <a:pt x="15251" y="11669"/>
                    <a:pt x="15637" y="11622"/>
                    <a:pt x="16019" y="11545"/>
                  </a:cubicBezTo>
                  <a:cubicBezTo>
                    <a:pt x="16721" y="11402"/>
                    <a:pt x="17366" y="11116"/>
                    <a:pt x="17915" y="10724"/>
                  </a:cubicBezTo>
                  <a:cubicBezTo>
                    <a:pt x="18383" y="10385"/>
                    <a:pt x="18760" y="9974"/>
                    <a:pt x="18889" y="9516"/>
                  </a:cubicBezTo>
                  <a:cubicBezTo>
                    <a:pt x="19113" y="8738"/>
                    <a:pt x="18755" y="8031"/>
                    <a:pt x="18096" y="7143"/>
                  </a:cubicBezTo>
                  <a:cubicBezTo>
                    <a:pt x="18039" y="7072"/>
                    <a:pt x="17991" y="6995"/>
                    <a:pt x="17939" y="6923"/>
                  </a:cubicBezTo>
                  <a:cubicBezTo>
                    <a:pt x="17657" y="6508"/>
                    <a:pt x="17414" y="6093"/>
                    <a:pt x="17280" y="5620"/>
                  </a:cubicBezTo>
                  <a:cubicBezTo>
                    <a:pt x="17113" y="5057"/>
                    <a:pt x="17118" y="4422"/>
                    <a:pt x="17261" y="3839"/>
                  </a:cubicBezTo>
                  <a:cubicBezTo>
                    <a:pt x="17528" y="2750"/>
                    <a:pt x="17896" y="1414"/>
                    <a:pt x="16454" y="893"/>
                  </a:cubicBezTo>
                  <a:cubicBezTo>
                    <a:pt x="15800" y="654"/>
                    <a:pt x="15189" y="693"/>
                    <a:pt x="14544" y="941"/>
                  </a:cubicBezTo>
                  <a:cubicBezTo>
                    <a:pt x="14047" y="1132"/>
                    <a:pt x="13556" y="1351"/>
                    <a:pt x="13088" y="1533"/>
                  </a:cubicBezTo>
                  <a:cubicBezTo>
                    <a:pt x="12634" y="1714"/>
                    <a:pt x="12200" y="1862"/>
                    <a:pt x="11799" y="1934"/>
                  </a:cubicBezTo>
                  <a:cubicBezTo>
                    <a:pt x="11398" y="2010"/>
                    <a:pt x="10992" y="2039"/>
                    <a:pt x="10586" y="2010"/>
                  </a:cubicBezTo>
                  <a:cubicBezTo>
                    <a:pt x="9478" y="1939"/>
                    <a:pt x="8375" y="1495"/>
                    <a:pt x="7392" y="979"/>
                  </a:cubicBezTo>
                  <a:cubicBezTo>
                    <a:pt x="6785" y="659"/>
                    <a:pt x="6136" y="210"/>
                    <a:pt x="5424" y="101"/>
                  </a:cubicBezTo>
                  <a:cubicBezTo>
                    <a:pt x="4766" y="0"/>
                    <a:pt x="4054" y="220"/>
                    <a:pt x="3615" y="592"/>
                  </a:cubicBezTo>
                  <a:close/>
                </a:path>
              </a:pathLst>
            </a:custGeom>
            <a:solidFill>
              <a:schemeClr val="lt2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1449388" y="1160058"/>
              <a:ext cx="566865" cy="393101"/>
            </a:xfrm>
            <a:custGeom>
              <a:avLst/>
              <a:gdLst/>
              <a:ahLst/>
              <a:cxnLst/>
              <a:rect l="l" t="t" r="r" b="b"/>
              <a:pathLst>
                <a:path w="15486" h="10739" fill="none" extrusionOk="0">
                  <a:moveTo>
                    <a:pt x="2789" y="325"/>
                  </a:moveTo>
                  <a:cubicBezTo>
                    <a:pt x="2049" y="721"/>
                    <a:pt x="1634" y="1222"/>
                    <a:pt x="1171" y="1996"/>
                  </a:cubicBezTo>
                  <a:cubicBezTo>
                    <a:pt x="946" y="2373"/>
                    <a:pt x="741" y="2803"/>
                    <a:pt x="612" y="3252"/>
                  </a:cubicBezTo>
                  <a:cubicBezTo>
                    <a:pt x="560" y="3438"/>
                    <a:pt x="526" y="3615"/>
                    <a:pt x="502" y="3786"/>
                  </a:cubicBezTo>
                  <a:cubicBezTo>
                    <a:pt x="426" y="4259"/>
                    <a:pt x="455" y="4665"/>
                    <a:pt x="512" y="5085"/>
                  </a:cubicBezTo>
                  <a:cubicBezTo>
                    <a:pt x="579" y="5601"/>
                    <a:pt x="660" y="6150"/>
                    <a:pt x="598" y="6752"/>
                  </a:cubicBezTo>
                  <a:cubicBezTo>
                    <a:pt x="560" y="7133"/>
                    <a:pt x="435" y="7558"/>
                    <a:pt x="321" y="7993"/>
                  </a:cubicBezTo>
                  <a:cubicBezTo>
                    <a:pt x="73" y="8924"/>
                    <a:pt x="1" y="9850"/>
                    <a:pt x="1051" y="10347"/>
                  </a:cubicBezTo>
                  <a:cubicBezTo>
                    <a:pt x="1877" y="10738"/>
                    <a:pt x="2875" y="10481"/>
                    <a:pt x="3816" y="10165"/>
                  </a:cubicBezTo>
                  <a:cubicBezTo>
                    <a:pt x="4532" y="9927"/>
                    <a:pt x="5253" y="9659"/>
                    <a:pt x="5902" y="9545"/>
                  </a:cubicBezTo>
                  <a:cubicBezTo>
                    <a:pt x="6069" y="9516"/>
                    <a:pt x="6241" y="9487"/>
                    <a:pt x="6413" y="9464"/>
                  </a:cubicBezTo>
                  <a:cubicBezTo>
                    <a:pt x="8170" y="9234"/>
                    <a:pt x="9947" y="9430"/>
                    <a:pt x="11708" y="9358"/>
                  </a:cubicBezTo>
                  <a:cubicBezTo>
                    <a:pt x="12014" y="9344"/>
                    <a:pt x="12320" y="9325"/>
                    <a:pt x="12625" y="9282"/>
                  </a:cubicBezTo>
                  <a:cubicBezTo>
                    <a:pt x="13184" y="9210"/>
                    <a:pt x="13718" y="9048"/>
                    <a:pt x="14191" y="8795"/>
                  </a:cubicBezTo>
                  <a:cubicBezTo>
                    <a:pt x="14635" y="8561"/>
                    <a:pt x="14998" y="8256"/>
                    <a:pt x="15180" y="7893"/>
                  </a:cubicBezTo>
                  <a:cubicBezTo>
                    <a:pt x="15485" y="7272"/>
                    <a:pt x="15328" y="6603"/>
                    <a:pt x="14731" y="5849"/>
                  </a:cubicBezTo>
                  <a:cubicBezTo>
                    <a:pt x="14683" y="5787"/>
                    <a:pt x="14635" y="5730"/>
                    <a:pt x="14587" y="5668"/>
                  </a:cubicBezTo>
                  <a:cubicBezTo>
                    <a:pt x="14330" y="5333"/>
                    <a:pt x="14086" y="5009"/>
                    <a:pt x="13938" y="4617"/>
                  </a:cubicBezTo>
                  <a:cubicBezTo>
                    <a:pt x="13761" y="4154"/>
                    <a:pt x="13747" y="3615"/>
                    <a:pt x="13881" y="3132"/>
                  </a:cubicBezTo>
                  <a:cubicBezTo>
                    <a:pt x="14143" y="2182"/>
                    <a:pt x="14559" y="969"/>
                    <a:pt x="13146" y="654"/>
                  </a:cubicBezTo>
                  <a:cubicBezTo>
                    <a:pt x="12625" y="540"/>
                    <a:pt x="12124" y="621"/>
                    <a:pt x="11618" y="817"/>
                  </a:cubicBezTo>
                  <a:cubicBezTo>
                    <a:pt x="11217" y="974"/>
                    <a:pt x="10825" y="1122"/>
                    <a:pt x="10443" y="1232"/>
                  </a:cubicBezTo>
                  <a:cubicBezTo>
                    <a:pt x="10080" y="1342"/>
                    <a:pt x="9727" y="1418"/>
                    <a:pt x="9393" y="1447"/>
                  </a:cubicBezTo>
                  <a:cubicBezTo>
                    <a:pt x="9073" y="1476"/>
                    <a:pt x="8753" y="1476"/>
                    <a:pt x="8433" y="1437"/>
                  </a:cubicBezTo>
                  <a:cubicBezTo>
                    <a:pt x="7559" y="1337"/>
                    <a:pt x="6695" y="998"/>
                    <a:pt x="5888" y="650"/>
                  </a:cubicBezTo>
                  <a:cubicBezTo>
                    <a:pt x="5377" y="430"/>
                    <a:pt x="4847" y="153"/>
                    <a:pt x="4279" y="77"/>
                  </a:cubicBezTo>
                  <a:cubicBezTo>
                    <a:pt x="3759" y="0"/>
                    <a:pt x="3205" y="100"/>
                    <a:pt x="2785" y="32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1498183" y="1203729"/>
              <a:ext cx="476451" cy="295768"/>
            </a:xfrm>
            <a:custGeom>
              <a:avLst/>
              <a:gdLst/>
              <a:ahLst/>
              <a:cxnLst/>
              <a:rect l="l" t="t" r="r" b="b"/>
              <a:pathLst>
                <a:path w="13016" h="8080" fill="none" extrusionOk="0">
                  <a:moveTo>
                    <a:pt x="8599" y="1075"/>
                  </a:moveTo>
                  <a:cubicBezTo>
                    <a:pt x="7267" y="1257"/>
                    <a:pt x="6026" y="669"/>
                    <a:pt x="4760" y="354"/>
                  </a:cubicBezTo>
                  <a:cubicBezTo>
                    <a:pt x="3366" y="1"/>
                    <a:pt x="1705" y="111"/>
                    <a:pt x="630" y="1185"/>
                  </a:cubicBezTo>
                  <a:cubicBezTo>
                    <a:pt x="0" y="1810"/>
                    <a:pt x="38" y="2550"/>
                    <a:pt x="449" y="3300"/>
                  </a:cubicBezTo>
                  <a:cubicBezTo>
                    <a:pt x="649" y="3673"/>
                    <a:pt x="902" y="4026"/>
                    <a:pt x="1036" y="4427"/>
                  </a:cubicBezTo>
                  <a:cubicBezTo>
                    <a:pt x="1251" y="5067"/>
                    <a:pt x="1036" y="5673"/>
                    <a:pt x="898" y="6299"/>
                  </a:cubicBezTo>
                  <a:cubicBezTo>
                    <a:pt x="807" y="6724"/>
                    <a:pt x="788" y="7206"/>
                    <a:pt x="1036" y="7559"/>
                  </a:cubicBezTo>
                  <a:cubicBezTo>
                    <a:pt x="1313" y="7951"/>
                    <a:pt x="1834" y="8080"/>
                    <a:pt x="2311" y="8075"/>
                  </a:cubicBezTo>
                  <a:cubicBezTo>
                    <a:pt x="2999" y="8065"/>
                    <a:pt x="3657" y="7846"/>
                    <a:pt x="4321" y="7674"/>
                  </a:cubicBezTo>
                  <a:cubicBezTo>
                    <a:pt x="5477" y="7382"/>
                    <a:pt x="6670" y="7249"/>
                    <a:pt x="7859" y="7191"/>
                  </a:cubicBezTo>
                  <a:cubicBezTo>
                    <a:pt x="8962" y="7134"/>
                    <a:pt x="10208" y="7325"/>
                    <a:pt x="11268" y="7015"/>
                  </a:cubicBezTo>
                  <a:cubicBezTo>
                    <a:pt x="12414" y="6676"/>
                    <a:pt x="13016" y="5678"/>
                    <a:pt x="12156" y="4694"/>
                  </a:cubicBezTo>
                  <a:cubicBezTo>
                    <a:pt x="11894" y="4389"/>
                    <a:pt x="11579" y="4117"/>
                    <a:pt x="11397" y="3758"/>
                  </a:cubicBezTo>
                  <a:cubicBezTo>
                    <a:pt x="11211" y="3391"/>
                    <a:pt x="11173" y="2952"/>
                    <a:pt x="11297" y="2565"/>
                  </a:cubicBezTo>
                  <a:cubicBezTo>
                    <a:pt x="11555" y="1763"/>
                    <a:pt x="12008" y="588"/>
                    <a:pt x="10628" y="555"/>
                  </a:cubicBezTo>
                  <a:cubicBezTo>
                    <a:pt x="10232" y="545"/>
                    <a:pt x="9855" y="688"/>
                    <a:pt x="9487" y="836"/>
                  </a:cubicBezTo>
                  <a:cubicBezTo>
                    <a:pt x="9186" y="956"/>
                    <a:pt x="8890" y="1032"/>
                    <a:pt x="8599" y="107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044FD"/>
                </a:solidFill>
              </a:endParaRPr>
            </a:p>
          </p:txBody>
        </p:sp>
      </p:grpSp>
      <p:grpSp>
        <p:nvGrpSpPr>
          <p:cNvPr id="780" name="Google Shape;780;p17"/>
          <p:cNvGrpSpPr/>
          <p:nvPr/>
        </p:nvGrpSpPr>
        <p:grpSpPr>
          <a:xfrm rot="7197272">
            <a:off x="7498109" y="3759888"/>
            <a:ext cx="2264758" cy="2079566"/>
            <a:chOff x="4573650" y="1057025"/>
            <a:chExt cx="2264815" cy="2079618"/>
          </a:xfrm>
        </p:grpSpPr>
        <p:sp>
          <p:nvSpPr>
            <p:cNvPr id="781" name="Google Shape;781;p17"/>
            <p:cNvSpPr/>
            <p:nvPr/>
          </p:nvSpPr>
          <p:spPr>
            <a:xfrm>
              <a:off x="4660843" y="1105552"/>
              <a:ext cx="2102127" cy="1927739"/>
            </a:xfrm>
            <a:custGeom>
              <a:avLst/>
              <a:gdLst/>
              <a:ahLst/>
              <a:cxnLst/>
              <a:rect l="l" t="t" r="r" b="b"/>
              <a:pathLst>
                <a:path w="37730" h="34600" fill="none" extrusionOk="0">
                  <a:moveTo>
                    <a:pt x="5033" y="17744"/>
                  </a:moveTo>
                  <a:cubicBezTo>
                    <a:pt x="4211" y="18437"/>
                    <a:pt x="2872" y="18195"/>
                    <a:pt x="2081" y="18921"/>
                  </a:cubicBezTo>
                  <a:cubicBezTo>
                    <a:pt x="1404" y="19566"/>
                    <a:pt x="1436" y="20712"/>
                    <a:pt x="1888" y="21550"/>
                  </a:cubicBezTo>
                  <a:cubicBezTo>
                    <a:pt x="2323" y="22389"/>
                    <a:pt x="3098" y="23002"/>
                    <a:pt x="3775" y="23647"/>
                  </a:cubicBezTo>
                  <a:cubicBezTo>
                    <a:pt x="4469" y="24309"/>
                    <a:pt x="5130" y="25067"/>
                    <a:pt x="5291" y="26002"/>
                  </a:cubicBezTo>
                  <a:cubicBezTo>
                    <a:pt x="5436" y="27019"/>
                    <a:pt x="4969" y="28035"/>
                    <a:pt x="5130" y="29051"/>
                  </a:cubicBezTo>
                  <a:cubicBezTo>
                    <a:pt x="5356" y="30519"/>
                    <a:pt x="6808" y="31454"/>
                    <a:pt x="8114" y="32148"/>
                  </a:cubicBezTo>
                  <a:cubicBezTo>
                    <a:pt x="9808" y="33035"/>
                    <a:pt x="11550" y="33874"/>
                    <a:pt x="13421" y="34245"/>
                  </a:cubicBezTo>
                  <a:cubicBezTo>
                    <a:pt x="15292" y="34600"/>
                    <a:pt x="17308" y="34439"/>
                    <a:pt x="18921" y="33439"/>
                  </a:cubicBezTo>
                  <a:cubicBezTo>
                    <a:pt x="20744" y="32309"/>
                    <a:pt x="21889" y="30261"/>
                    <a:pt x="23841" y="29293"/>
                  </a:cubicBezTo>
                  <a:cubicBezTo>
                    <a:pt x="26212" y="28132"/>
                    <a:pt x="29051" y="28874"/>
                    <a:pt x="31535" y="28212"/>
                  </a:cubicBezTo>
                  <a:cubicBezTo>
                    <a:pt x="33777" y="27599"/>
                    <a:pt x="35665" y="25809"/>
                    <a:pt x="36310" y="23567"/>
                  </a:cubicBezTo>
                  <a:cubicBezTo>
                    <a:pt x="37729" y="18582"/>
                    <a:pt x="33213" y="15469"/>
                    <a:pt x="29890" y="12743"/>
                  </a:cubicBezTo>
                  <a:cubicBezTo>
                    <a:pt x="26003" y="9533"/>
                    <a:pt x="21873" y="6404"/>
                    <a:pt x="17373" y="4001"/>
                  </a:cubicBezTo>
                  <a:cubicBezTo>
                    <a:pt x="14905" y="2678"/>
                    <a:pt x="12324" y="1565"/>
                    <a:pt x="9646" y="774"/>
                  </a:cubicBezTo>
                  <a:cubicBezTo>
                    <a:pt x="8179" y="339"/>
                    <a:pt x="6678" y="0"/>
                    <a:pt x="5162" y="145"/>
                  </a:cubicBezTo>
                  <a:cubicBezTo>
                    <a:pt x="3646" y="274"/>
                    <a:pt x="2130" y="968"/>
                    <a:pt x="1259" y="2226"/>
                  </a:cubicBezTo>
                  <a:cubicBezTo>
                    <a:pt x="1" y="4081"/>
                    <a:pt x="501" y="6646"/>
                    <a:pt x="1581" y="8630"/>
                  </a:cubicBezTo>
                  <a:cubicBezTo>
                    <a:pt x="2646" y="10598"/>
                    <a:pt x="4227" y="12275"/>
                    <a:pt x="5194" y="14324"/>
                  </a:cubicBezTo>
                  <a:cubicBezTo>
                    <a:pt x="5711" y="15437"/>
                    <a:pt x="5953" y="16953"/>
                    <a:pt x="5033" y="1772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4748037" y="1154080"/>
              <a:ext cx="1940331" cy="1775860"/>
            </a:xfrm>
            <a:custGeom>
              <a:avLst/>
              <a:gdLst/>
              <a:ahLst/>
              <a:cxnLst/>
              <a:rect l="l" t="t" r="r" b="b"/>
              <a:pathLst>
                <a:path w="34826" h="31874" fill="none" extrusionOk="0">
                  <a:moveTo>
                    <a:pt x="4565" y="16340"/>
                  </a:moveTo>
                  <a:cubicBezTo>
                    <a:pt x="3823" y="16986"/>
                    <a:pt x="2646" y="16792"/>
                    <a:pt x="1952" y="17469"/>
                  </a:cubicBezTo>
                  <a:cubicBezTo>
                    <a:pt x="1339" y="18050"/>
                    <a:pt x="1387" y="19099"/>
                    <a:pt x="1807" y="19873"/>
                  </a:cubicBezTo>
                  <a:cubicBezTo>
                    <a:pt x="2210" y="20647"/>
                    <a:pt x="2904" y="21212"/>
                    <a:pt x="3549" y="21809"/>
                  </a:cubicBezTo>
                  <a:cubicBezTo>
                    <a:pt x="4178" y="22405"/>
                    <a:pt x="4791" y="23115"/>
                    <a:pt x="4936" y="23970"/>
                  </a:cubicBezTo>
                  <a:cubicBezTo>
                    <a:pt x="5097" y="24889"/>
                    <a:pt x="4694" y="25825"/>
                    <a:pt x="4855" y="26744"/>
                  </a:cubicBezTo>
                  <a:cubicBezTo>
                    <a:pt x="5081" y="28083"/>
                    <a:pt x="6404" y="28938"/>
                    <a:pt x="7614" y="29583"/>
                  </a:cubicBezTo>
                  <a:cubicBezTo>
                    <a:pt x="9162" y="30406"/>
                    <a:pt x="10759" y="31196"/>
                    <a:pt x="12485" y="31535"/>
                  </a:cubicBezTo>
                  <a:cubicBezTo>
                    <a:pt x="14195" y="31874"/>
                    <a:pt x="16066" y="31729"/>
                    <a:pt x="17550" y="30858"/>
                  </a:cubicBezTo>
                  <a:cubicBezTo>
                    <a:pt x="19260" y="29858"/>
                    <a:pt x="20389" y="28035"/>
                    <a:pt x="22228" y="27148"/>
                  </a:cubicBezTo>
                  <a:cubicBezTo>
                    <a:pt x="24454" y="26067"/>
                    <a:pt x="27067" y="26632"/>
                    <a:pt x="29293" y="25938"/>
                  </a:cubicBezTo>
                  <a:cubicBezTo>
                    <a:pt x="31293" y="25325"/>
                    <a:pt x="33003" y="23712"/>
                    <a:pt x="33567" y="21663"/>
                  </a:cubicBezTo>
                  <a:cubicBezTo>
                    <a:pt x="34826" y="17131"/>
                    <a:pt x="30696" y="14276"/>
                    <a:pt x="27680" y="11775"/>
                  </a:cubicBezTo>
                  <a:cubicBezTo>
                    <a:pt x="24083" y="8807"/>
                    <a:pt x="20195" y="5839"/>
                    <a:pt x="15985" y="3613"/>
                  </a:cubicBezTo>
                  <a:cubicBezTo>
                    <a:pt x="13695" y="2404"/>
                    <a:pt x="11324" y="1387"/>
                    <a:pt x="8856" y="694"/>
                  </a:cubicBezTo>
                  <a:cubicBezTo>
                    <a:pt x="7517" y="307"/>
                    <a:pt x="6130" y="0"/>
                    <a:pt x="4742" y="145"/>
                  </a:cubicBezTo>
                  <a:cubicBezTo>
                    <a:pt x="3355" y="291"/>
                    <a:pt x="1952" y="936"/>
                    <a:pt x="1162" y="2097"/>
                  </a:cubicBezTo>
                  <a:cubicBezTo>
                    <a:pt x="0" y="3791"/>
                    <a:pt x="436" y="6146"/>
                    <a:pt x="1404" y="7969"/>
                  </a:cubicBezTo>
                  <a:cubicBezTo>
                    <a:pt x="2371" y="9775"/>
                    <a:pt x="3807" y="11324"/>
                    <a:pt x="4678" y="13211"/>
                  </a:cubicBezTo>
                  <a:cubicBezTo>
                    <a:pt x="5162" y="14227"/>
                    <a:pt x="5372" y="15614"/>
                    <a:pt x="4565" y="1634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4835175" y="1203498"/>
              <a:ext cx="1776807" cy="1624037"/>
            </a:xfrm>
            <a:custGeom>
              <a:avLst/>
              <a:gdLst/>
              <a:ahLst/>
              <a:cxnLst/>
              <a:rect l="l" t="t" r="r" b="b"/>
              <a:pathLst>
                <a:path w="31891" h="29149" fill="none" extrusionOk="0">
                  <a:moveTo>
                    <a:pt x="4082" y="14921"/>
                  </a:moveTo>
                  <a:cubicBezTo>
                    <a:pt x="3453" y="15518"/>
                    <a:pt x="2404" y="15373"/>
                    <a:pt x="1807" y="15986"/>
                  </a:cubicBezTo>
                  <a:cubicBezTo>
                    <a:pt x="1275" y="16534"/>
                    <a:pt x="1340" y="17486"/>
                    <a:pt x="1711" y="18179"/>
                  </a:cubicBezTo>
                  <a:cubicBezTo>
                    <a:pt x="2098" y="18889"/>
                    <a:pt x="2727" y="19405"/>
                    <a:pt x="3308" y="19954"/>
                  </a:cubicBezTo>
                  <a:cubicBezTo>
                    <a:pt x="3888" y="20502"/>
                    <a:pt x="4453" y="21147"/>
                    <a:pt x="4598" y="21922"/>
                  </a:cubicBezTo>
                  <a:cubicBezTo>
                    <a:pt x="4759" y="22760"/>
                    <a:pt x="4404" y="23599"/>
                    <a:pt x="4566" y="24438"/>
                  </a:cubicBezTo>
                  <a:cubicBezTo>
                    <a:pt x="4808" y="25648"/>
                    <a:pt x="6001" y="26422"/>
                    <a:pt x="7114" y="27019"/>
                  </a:cubicBezTo>
                  <a:cubicBezTo>
                    <a:pt x="8518" y="27777"/>
                    <a:pt x="9985" y="28487"/>
                    <a:pt x="11550" y="28809"/>
                  </a:cubicBezTo>
                  <a:cubicBezTo>
                    <a:pt x="13115" y="29148"/>
                    <a:pt x="14808" y="29019"/>
                    <a:pt x="16163" y="28261"/>
                  </a:cubicBezTo>
                  <a:cubicBezTo>
                    <a:pt x="17760" y="27390"/>
                    <a:pt x="18873" y="25793"/>
                    <a:pt x="20583" y="24986"/>
                  </a:cubicBezTo>
                  <a:cubicBezTo>
                    <a:pt x="22680" y="24002"/>
                    <a:pt x="25067" y="24373"/>
                    <a:pt x="27051" y="23664"/>
                  </a:cubicBezTo>
                  <a:cubicBezTo>
                    <a:pt x="28810" y="23051"/>
                    <a:pt x="30326" y="21615"/>
                    <a:pt x="30810" y="19760"/>
                  </a:cubicBezTo>
                  <a:cubicBezTo>
                    <a:pt x="31890" y="15663"/>
                    <a:pt x="28197" y="13066"/>
                    <a:pt x="25454" y="10792"/>
                  </a:cubicBezTo>
                  <a:cubicBezTo>
                    <a:pt x="22164" y="8066"/>
                    <a:pt x="18518" y="5275"/>
                    <a:pt x="14583" y="3210"/>
                  </a:cubicBezTo>
                  <a:cubicBezTo>
                    <a:pt x="12486" y="2130"/>
                    <a:pt x="10308" y="1210"/>
                    <a:pt x="8066" y="581"/>
                  </a:cubicBezTo>
                  <a:cubicBezTo>
                    <a:pt x="6840" y="259"/>
                    <a:pt x="5566" y="0"/>
                    <a:pt x="4308" y="146"/>
                  </a:cubicBezTo>
                  <a:cubicBezTo>
                    <a:pt x="3049" y="291"/>
                    <a:pt x="1791" y="871"/>
                    <a:pt x="1065" y="1936"/>
                  </a:cubicBezTo>
                  <a:cubicBezTo>
                    <a:pt x="1" y="3501"/>
                    <a:pt x="372" y="5630"/>
                    <a:pt x="1227" y="7291"/>
                  </a:cubicBezTo>
                  <a:cubicBezTo>
                    <a:pt x="2098" y="8937"/>
                    <a:pt x="3372" y="10356"/>
                    <a:pt x="4162" y="12066"/>
                  </a:cubicBezTo>
                  <a:cubicBezTo>
                    <a:pt x="4582" y="13002"/>
                    <a:pt x="4792" y="14244"/>
                    <a:pt x="4082" y="14921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5009561" y="1301445"/>
              <a:ext cx="1451431" cy="1319387"/>
            </a:xfrm>
            <a:custGeom>
              <a:avLst/>
              <a:gdLst/>
              <a:ahLst/>
              <a:cxnLst/>
              <a:rect l="l" t="t" r="r" b="b"/>
              <a:pathLst>
                <a:path w="26051" h="23681" fill="none" extrusionOk="0">
                  <a:moveTo>
                    <a:pt x="3146" y="12115"/>
                  </a:moveTo>
                  <a:cubicBezTo>
                    <a:pt x="2694" y="12615"/>
                    <a:pt x="1936" y="12534"/>
                    <a:pt x="1516" y="13050"/>
                  </a:cubicBezTo>
                  <a:cubicBezTo>
                    <a:pt x="1161" y="13502"/>
                    <a:pt x="1226" y="14244"/>
                    <a:pt x="1549" y="14808"/>
                  </a:cubicBezTo>
                  <a:cubicBezTo>
                    <a:pt x="1855" y="15373"/>
                    <a:pt x="2371" y="15808"/>
                    <a:pt x="2839" y="16244"/>
                  </a:cubicBezTo>
                  <a:cubicBezTo>
                    <a:pt x="3307" y="16696"/>
                    <a:pt x="3758" y="17212"/>
                    <a:pt x="3904" y="17825"/>
                  </a:cubicBezTo>
                  <a:cubicBezTo>
                    <a:pt x="4065" y="18486"/>
                    <a:pt x="3839" y="19164"/>
                    <a:pt x="4000" y="19809"/>
                  </a:cubicBezTo>
                  <a:cubicBezTo>
                    <a:pt x="4242" y="20777"/>
                    <a:pt x="5210" y="21406"/>
                    <a:pt x="6097" y="21890"/>
                  </a:cubicBezTo>
                  <a:cubicBezTo>
                    <a:pt x="7243" y="22519"/>
                    <a:pt x="8420" y="23099"/>
                    <a:pt x="9678" y="23390"/>
                  </a:cubicBezTo>
                  <a:cubicBezTo>
                    <a:pt x="10936" y="23680"/>
                    <a:pt x="12291" y="23599"/>
                    <a:pt x="13421" y="23099"/>
                  </a:cubicBezTo>
                  <a:cubicBezTo>
                    <a:pt x="14775" y="22470"/>
                    <a:pt x="15856" y="21309"/>
                    <a:pt x="17324" y="20664"/>
                  </a:cubicBezTo>
                  <a:cubicBezTo>
                    <a:pt x="19131" y="19857"/>
                    <a:pt x="21050" y="19889"/>
                    <a:pt x="22566" y="19131"/>
                  </a:cubicBezTo>
                  <a:cubicBezTo>
                    <a:pt x="23841" y="18502"/>
                    <a:pt x="24986" y="17421"/>
                    <a:pt x="25325" y="15954"/>
                  </a:cubicBezTo>
                  <a:cubicBezTo>
                    <a:pt x="26051" y="12744"/>
                    <a:pt x="23179" y="10679"/>
                    <a:pt x="21018" y="8856"/>
                  </a:cubicBezTo>
                  <a:cubicBezTo>
                    <a:pt x="18340" y="6582"/>
                    <a:pt x="15146" y="4114"/>
                    <a:pt x="11791" y="2420"/>
                  </a:cubicBezTo>
                  <a:cubicBezTo>
                    <a:pt x="10065" y="1565"/>
                    <a:pt x="8307" y="856"/>
                    <a:pt x="6484" y="404"/>
                  </a:cubicBezTo>
                  <a:cubicBezTo>
                    <a:pt x="5501" y="162"/>
                    <a:pt x="4468" y="1"/>
                    <a:pt x="3452" y="162"/>
                  </a:cubicBezTo>
                  <a:cubicBezTo>
                    <a:pt x="2452" y="307"/>
                    <a:pt x="1452" y="791"/>
                    <a:pt x="855" y="1662"/>
                  </a:cubicBezTo>
                  <a:cubicBezTo>
                    <a:pt x="0" y="2904"/>
                    <a:pt x="258" y="4598"/>
                    <a:pt x="887" y="5953"/>
                  </a:cubicBezTo>
                  <a:cubicBezTo>
                    <a:pt x="1532" y="7292"/>
                    <a:pt x="2500" y="8453"/>
                    <a:pt x="3129" y="9824"/>
                  </a:cubicBezTo>
                  <a:cubicBezTo>
                    <a:pt x="3468" y="10582"/>
                    <a:pt x="3646" y="11566"/>
                    <a:pt x="3129" y="1211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5097590" y="1350863"/>
              <a:ext cx="1287908" cy="1166616"/>
            </a:xfrm>
            <a:custGeom>
              <a:avLst/>
              <a:gdLst/>
              <a:ahLst/>
              <a:cxnLst/>
              <a:rect l="l" t="t" r="r" b="b"/>
              <a:pathLst>
                <a:path w="23116" h="20939" fill="none" extrusionOk="0">
                  <a:moveTo>
                    <a:pt x="2646" y="10695"/>
                  </a:moveTo>
                  <a:cubicBezTo>
                    <a:pt x="2291" y="11147"/>
                    <a:pt x="1695" y="11115"/>
                    <a:pt x="1372" y="11582"/>
                  </a:cubicBezTo>
                  <a:cubicBezTo>
                    <a:pt x="1082" y="11970"/>
                    <a:pt x="1162" y="12631"/>
                    <a:pt x="1436" y="13115"/>
                  </a:cubicBezTo>
                  <a:cubicBezTo>
                    <a:pt x="1727" y="13615"/>
                    <a:pt x="2178" y="14002"/>
                    <a:pt x="2582" y="14389"/>
                  </a:cubicBezTo>
                  <a:cubicBezTo>
                    <a:pt x="3001" y="14792"/>
                    <a:pt x="3404" y="15244"/>
                    <a:pt x="3550" y="15776"/>
                  </a:cubicBezTo>
                  <a:cubicBezTo>
                    <a:pt x="3711" y="16341"/>
                    <a:pt x="3550" y="16922"/>
                    <a:pt x="3711" y="17502"/>
                  </a:cubicBezTo>
                  <a:cubicBezTo>
                    <a:pt x="3937" y="18325"/>
                    <a:pt x="4792" y="18890"/>
                    <a:pt x="5582" y="19325"/>
                  </a:cubicBezTo>
                  <a:cubicBezTo>
                    <a:pt x="6582" y="19873"/>
                    <a:pt x="7631" y="20406"/>
                    <a:pt x="8727" y="20664"/>
                  </a:cubicBezTo>
                  <a:cubicBezTo>
                    <a:pt x="9840" y="20938"/>
                    <a:pt x="11018" y="20890"/>
                    <a:pt x="12018" y="20503"/>
                  </a:cubicBezTo>
                  <a:cubicBezTo>
                    <a:pt x="13276" y="20003"/>
                    <a:pt x="14325" y="19067"/>
                    <a:pt x="15680" y="18486"/>
                  </a:cubicBezTo>
                  <a:cubicBezTo>
                    <a:pt x="17357" y="17777"/>
                    <a:pt x="19002" y="17631"/>
                    <a:pt x="20309" y="16841"/>
                  </a:cubicBezTo>
                  <a:cubicBezTo>
                    <a:pt x="21325" y="16228"/>
                    <a:pt x="22309" y="15325"/>
                    <a:pt x="22551" y="14050"/>
                  </a:cubicBezTo>
                  <a:cubicBezTo>
                    <a:pt x="23116" y="11276"/>
                    <a:pt x="20648" y="9469"/>
                    <a:pt x="18777" y="7872"/>
                  </a:cubicBezTo>
                  <a:cubicBezTo>
                    <a:pt x="16405" y="5840"/>
                    <a:pt x="13454" y="3533"/>
                    <a:pt x="10373" y="2017"/>
                  </a:cubicBezTo>
                  <a:cubicBezTo>
                    <a:pt x="8856" y="1275"/>
                    <a:pt x="7276" y="662"/>
                    <a:pt x="5679" y="307"/>
                  </a:cubicBezTo>
                  <a:cubicBezTo>
                    <a:pt x="4808" y="114"/>
                    <a:pt x="3904" y="1"/>
                    <a:pt x="3017" y="146"/>
                  </a:cubicBezTo>
                  <a:cubicBezTo>
                    <a:pt x="2146" y="307"/>
                    <a:pt x="1275" y="743"/>
                    <a:pt x="743" y="1517"/>
                  </a:cubicBezTo>
                  <a:cubicBezTo>
                    <a:pt x="1" y="2614"/>
                    <a:pt x="194" y="4082"/>
                    <a:pt x="711" y="5275"/>
                  </a:cubicBezTo>
                  <a:cubicBezTo>
                    <a:pt x="1243" y="6453"/>
                    <a:pt x="2049" y="7485"/>
                    <a:pt x="2598" y="8695"/>
                  </a:cubicBezTo>
                  <a:cubicBezTo>
                    <a:pt x="2888" y="9356"/>
                    <a:pt x="3049" y="10211"/>
                    <a:pt x="2646" y="10695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5184784" y="1400282"/>
              <a:ext cx="1125220" cy="1013846"/>
            </a:xfrm>
            <a:custGeom>
              <a:avLst/>
              <a:gdLst/>
              <a:ahLst/>
              <a:cxnLst/>
              <a:rect l="l" t="t" r="r" b="b"/>
              <a:pathLst>
                <a:path w="20196" h="18197" fill="none" extrusionOk="0">
                  <a:moveTo>
                    <a:pt x="2178" y="9292"/>
                  </a:moveTo>
                  <a:cubicBezTo>
                    <a:pt x="1904" y="9679"/>
                    <a:pt x="1452" y="9695"/>
                    <a:pt x="1226" y="10099"/>
                  </a:cubicBezTo>
                  <a:cubicBezTo>
                    <a:pt x="1017" y="10453"/>
                    <a:pt x="1097" y="11002"/>
                    <a:pt x="1355" y="11421"/>
                  </a:cubicBezTo>
                  <a:cubicBezTo>
                    <a:pt x="1614" y="11857"/>
                    <a:pt x="1985" y="12179"/>
                    <a:pt x="2356" y="12534"/>
                  </a:cubicBezTo>
                  <a:cubicBezTo>
                    <a:pt x="2710" y="12873"/>
                    <a:pt x="3065" y="13260"/>
                    <a:pt x="3210" y="13712"/>
                  </a:cubicBezTo>
                  <a:cubicBezTo>
                    <a:pt x="3356" y="14212"/>
                    <a:pt x="3275" y="14696"/>
                    <a:pt x="3436" y="15180"/>
                  </a:cubicBezTo>
                  <a:cubicBezTo>
                    <a:pt x="3662" y="15889"/>
                    <a:pt x="4388" y="16357"/>
                    <a:pt x="5065" y="16744"/>
                  </a:cubicBezTo>
                  <a:cubicBezTo>
                    <a:pt x="5936" y="17228"/>
                    <a:pt x="6840" y="17696"/>
                    <a:pt x="7791" y="17938"/>
                  </a:cubicBezTo>
                  <a:cubicBezTo>
                    <a:pt x="8759" y="18196"/>
                    <a:pt x="9775" y="18180"/>
                    <a:pt x="10647" y="17906"/>
                  </a:cubicBezTo>
                  <a:cubicBezTo>
                    <a:pt x="11792" y="17535"/>
                    <a:pt x="12808" y="16825"/>
                    <a:pt x="14050" y="16309"/>
                  </a:cubicBezTo>
                  <a:cubicBezTo>
                    <a:pt x="15582" y="15696"/>
                    <a:pt x="17163" y="15599"/>
                    <a:pt x="18066" y="14567"/>
                  </a:cubicBezTo>
                  <a:cubicBezTo>
                    <a:pt x="18938" y="14131"/>
                    <a:pt x="19631" y="13212"/>
                    <a:pt x="19809" y="12131"/>
                  </a:cubicBezTo>
                  <a:cubicBezTo>
                    <a:pt x="20196" y="9808"/>
                    <a:pt x="18147" y="8260"/>
                    <a:pt x="16566" y="6889"/>
                  </a:cubicBezTo>
                  <a:cubicBezTo>
                    <a:pt x="14486" y="5098"/>
                    <a:pt x="11776" y="2953"/>
                    <a:pt x="8985" y="1630"/>
                  </a:cubicBezTo>
                  <a:cubicBezTo>
                    <a:pt x="7646" y="985"/>
                    <a:pt x="6275" y="469"/>
                    <a:pt x="4888" y="211"/>
                  </a:cubicBezTo>
                  <a:cubicBezTo>
                    <a:pt x="4130" y="66"/>
                    <a:pt x="3356" y="1"/>
                    <a:pt x="2597" y="146"/>
                  </a:cubicBezTo>
                  <a:cubicBezTo>
                    <a:pt x="1839" y="307"/>
                    <a:pt x="1097" y="695"/>
                    <a:pt x="646" y="1356"/>
                  </a:cubicBezTo>
                  <a:cubicBezTo>
                    <a:pt x="1" y="2308"/>
                    <a:pt x="130" y="3566"/>
                    <a:pt x="549" y="4582"/>
                  </a:cubicBezTo>
                  <a:cubicBezTo>
                    <a:pt x="952" y="5614"/>
                    <a:pt x="1630" y="6518"/>
                    <a:pt x="2081" y="7566"/>
                  </a:cubicBezTo>
                  <a:cubicBezTo>
                    <a:pt x="2339" y="8131"/>
                    <a:pt x="2485" y="8857"/>
                    <a:pt x="2178" y="9292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5271977" y="1448865"/>
              <a:ext cx="963424" cy="862802"/>
            </a:xfrm>
            <a:custGeom>
              <a:avLst/>
              <a:gdLst/>
              <a:ahLst/>
              <a:cxnLst/>
              <a:rect l="l" t="t" r="r" b="b"/>
              <a:pathLst>
                <a:path w="17292" h="15486" fill="none" extrusionOk="0">
                  <a:moveTo>
                    <a:pt x="1710" y="7888"/>
                  </a:moveTo>
                  <a:cubicBezTo>
                    <a:pt x="1533" y="8227"/>
                    <a:pt x="1226" y="8291"/>
                    <a:pt x="1081" y="8646"/>
                  </a:cubicBezTo>
                  <a:cubicBezTo>
                    <a:pt x="952" y="8936"/>
                    <a:pt x="1049" y="9388"/>
                    <a:pt x="1274" y="9759"/>
                  </a:cubicBezTo>
                  <a:cubicBezTo>
                    <a:pt x="1484" y="10114"/>
                    <a:pt x="1807" y="10388"/>
                    <a:pt x="2113" y="10694"/>
                  </a:cubicBezTo>
                  <a:cubicBezTo>
                    <a:pt x="2420" y="10985"/>
                    <a:pt x="2710" y="11307"/>
                    <a:pt x="2855" y="11678"/>
                  </a:cubicBezTo>
                  <a:cubicBezTo>
                    <a:pt x="3017" y="12082"/>
                    <a:pt x="2984" y="12485"/>
                    <a:pt x="3146" y="12872"/>
                  </a:cubicBezTo>
                  <a:cubicBezTo>
                    <a:pt x="3388" y="13453"/>
                    <a:pt x="3984" y="13856"/>
                    <a:pt x="4565" y="14195"/>
                  </a:cubicBezTo>
                  <a:cubicBezTo>
                    <a:pt x="5291" y="14614"/>
                    <a:pt x="6065" y="15001"/>
                    <a:pt x="6856" y="15243"/>
                  </a:cubicBezTo>
                  <a:cubicBezTo>
                    <a:pt x="7678" y="15469"/>
                    <a:pt x="8517" y="15485"/>
                    <a:pt x="9259" y="15324"/>
                  </a:cubicBezTo>
                  <a:cubicBezTo>
                    <a:pt x="10307" y="15098"/>
                    <a:pt x="11308" y="14598"/>
                    <a:pt x="12437" y="14163"/>
                  </a:cubicBezTo>
                  <a:cubicBezTo>
                    <a:pt x="13808" y="13630"/>
                    <a:pt x="15179" y="13404"/>
                    <a:pt x="15824" y="12308"/>
                  </a:cubicBezTo>
                  <a:cubicBezTo>
                    <a:pt x="16469" y="11904"/>
                    <a:pt x="16969" y="11130"/>
                    <a:pt x="17066" y="10243"/>
                  </a:cubicBezTo>
                  <a:cubicBezTo>
                    <a:pt x="17292" y="8356"/>
                    <a:pt x="15647" y="7081"/>
                    <a:pt x="14340" y="5936"/>
                  </a:cubicBezTo>
                  <a:cubicBezTo>
                    <a:pt x="12566" y="4371"/>
                    <a:pt x="10098" y="2387"/>
                    <a:pt x="7581" y="1242"/>
                  </a:cubicBezTo>
                  <a:cubicBezTo>
                    <a:pt x="6436" y="710"/>
                    <a:pt x="5275" y="307"/>
                    <a:pt x="4113" y="129"/>
                  </a:cubicBezTo>
                  <a:cubicBezTo>
                    <a:pt x="3452" y="16"/>
                    <a:pt x="2807" y="0"/>
                    <a:pt x="2162" y="161"/>
                  </a:cubicBezTo>
                  <a:cubicBezTo>
                    <a:pt x="1549" y="307"/>
                    <a:pt x="936" y="661"/>
                    <a:pt x="549" y="1226"/>
                  </a:cubicBezTo>
                  <a:cubicBezTo>
                    <a:pt x="0" y="2016"/>
                    <a:pt x="65" y="3049"/>
                    <a:pt x="371" y="3920"/>
                  </a:cubicBezTo>
                  <a:cubicBezTo>
                    <a:pt x="678" y="4791"/>
                    <a:pt x="1194" y="5581"/>
                    <a:pt x="1565" y="6452"/>
                  </a:cubicBezTo>
                  <a:cubicBezTo>
                    <a:pt x="1774" y="6936"/>
                    <a:pt x="1904" y="7517"/>
                    <a:pt x="1710" y="7888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5514615" y="1575560"/>
              <a:ext cx="540157" cy="472742"/>
            </a:xfrm>
            <a:custGeom>
              <a:avLst/>
              <a:gdLst/>
              <a:ahLst/>
              <a:cxnLst/>
              <a:rect l="l" t="t" r="r" b="b"/>
              <a:pathLst>
                <a:path w="9695" h="8485" fill="none" extrusionOk="0">
                  <a:moveTo>
                    <a:pt x="3726" y="404"/>
                  </a:moveTo>
                  <a:cubicBezTo>
                    <a:pt x="2533" y="0"/>
                    <a:pt x="1371" y="65"/>
                    <a:pt x="581" y="1162"/>
                  </a:cubicBezTo>
                  <a:cubicBezTo>
                    <a:pt x="0" y="1984"/>
                    <a:pt x="129" y="3162"/>
                    <a:pt x="629" y="4033"/>
                  </a:cubicBezTo>
                  <a:cubicBezTo>
                    <a:pt x="1613" y="5759"/>
                    <a:pt x="3630" y="7275"/>
                    <a:pt x="5469" y="7920"/>
                  </a:cubicBezTo>
                  <a:cubicBezTo>
                    <a:pt x="7098" y="8485"/>
                    <a:pt x="9695" y="8130"/>
                    <a:pt x="9437" y="5856"/>
                  </a:cubicBezTo>
                  <a:cubicBezTo>
                    <a:pt x="9340" y="4888"/>
                    <a:pt x="8711" y="4065"/>
                    <a:pt x="8033" y="3388"/>
                  </a:cubicBezTo>
                  <a:cubicBezTo>
                    <a:pt x="7178" y="2517"/>
                    <a:pt x="5420" y="984"/>
                    <a:pt x="3726" y="420"/>
                  </a:cubicBezTo>
                  <a:close/>
                </a:path>
              </a:pathLst>
            </a:custGeom>
            <a:noFill/>
            <a:ln w="5250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4573650" y="1057025"/>
              <a:ext cx="2264815" cy="2079618"/>
            </a:xfrm>
            <a:custGeom>
              <a:avLst/>
              <a:gdLst/>
              <a:ahLst/>
              <a:cxnLst/>
              <a:rect l="l" t="t" r="r" b="b"/>
              <a:pathLst>
                <a:path w="40650" h="37326" fill="none" extrusionOk="0">
                  <a:moveTo>
                    <a:pt x="10437" y="855"/>
                  </a:moveTo>
                  <a:cubicBezTo>
                    <a:pt x="8856" y="371"/>
                    <a:pt x="7227" y="0"/>
                    <a:pt x="5582" y="129"/>
                  </a:cubicBezTo>
                  <a:cubicBezTo>
                    <a:pt x="3953" y="274"/>
                    <a:pt x="2291" y="1000"/>
                    <a:pt x="1372" y="2355"/>
                  </a:cubicBezTo>
                  <a:cubicBezTo>
                    <a:pt x="1" y="4372"/>
                    <a:pt x="565" y="7162"/>
                    <a:pt x="1743" y="9291"/>
                  </a:cubicBezTo>
                  <a:cubicBezTo>
                    <a:pt x="2937" y="11420"/>
                    <a:pt x="4663" y="13227"/>
                    <a:pt x="5711" y="15437"/>
                  </a:cubicBezTo>
                  <a:cubicBezTo>
                    <a:pt x="6276" y="16647"/>
                    <a:pt x="6534" y="18292"/>
                    <a:pt x="5501" y="19131"/>
                  </a:cubicBezTo>
                  <a:cubicBezTo>
                    <a:pt x="4598" y="19889"/>
                    <a:pt x="3114" y="19599"/>
                    <a:pt x="2227" y="20389"/>
                  </a:cubicBezTo>
                  <a:cubicBezTo>
                    <a:pt x="1469" y="21066"/>
                    <a:pt x="1485" y="22325"/>
                    <a:pt x="1969" y="23228"/>
                  </a:cubicBezTo>
                  <a:cubicBezTo>
                    <a:pt x="2453" y="24131"/>
                    <a:pt x="3275" y="24793"/>
                    <a:pt x="4017" y="25502"/>
                  </a:cubicBezTo>
                  <a:cubicBezTo>
                    <a:pt x="4759" y="26196"/>
                    <a:pt x="5485" y="27035"/>
                    <a:pt x="5630" y="28051"/>
                  </a:cubicBezTo>
                  <a:cubicBezTo>
                    <a:pt x="5792" y="29148"/>
                    <a:pt x="5259" y="30245"/>
                    <a:pt x="5405" y="31342"/>
                  </a:cubicBezTo>
                  <a:cubicBezTo>
                    <a:pt x="5646" y="32938"/>
                    <a:pt x="7195" y="33955"/>
                    <a:pt x="8631" y="34697"/>
                  </a:cubicBezTo>
                  <a:cubicBezTo>
                    <a:pt x="10453" y="35664"/>
                    <a:pt x="12324" y="36568"/>
                    <a:pt x="14357" y="36955"/>
                  </a:cubicBezTo>
                  <a:cubicBezTo>
                    <a:pt x="16373" y="37326"/>
                    <a:pt x="18567" y="37132"/>
                    <a:pt x="20309" y="36019"/>
                  </a:cubicBezTo>
                  <a:cubicBezTo>
                    <a:pt x="22245" y="34761"/>
                    <a:pt x="23406" y="32487"/>
                    <a:pt x="25471" y="31454"/>
                  </a:cubicBezTo>
                  <a:cubicBezTo>
                    <a:pt x="27987" y="30196"/>
                    <a:pt x="31052" y="31132"/>
                    <a:pt x="33778" y="30470"/>
                  </a:cubicBezTo>
                  <a:cubicBezTo>
                    <a:pt x="36246" y="29874"/>
                    <a:pt x="38343" y="27890"/>
                    <a:pt x="39052" y="25454"/>
                  </a:cubicBezTo>
                  <a:cubicBezTo>
                    <a:pt x="40649" y="20034"/>
                    <a:pt x="35713" y="16663"/>
                    <a:pt x="32116" y="13695"/>
                  </a:cubicBezTo>
                  <a:cubicBezTo>
                    <a:pt x="27922" y="10259"/>
                    <a:pt x="23551" y="6985"/>
                    <a:pt x="18777" y="4388"/>
                  </a:cubicBezTo>
                  <a:cubicBezTo>
                    <a:pt x="16115" y="2952"/>
                    <a:pt x="13325" y="1742"/>
                    <a:pt x="10437" y="855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4922368" y="1252917"/>
              <a:ext cx="1614119" cy="1471266"/>
            </a:xfrm>
            <a:custGeom>
              <a:avLst/>
              <a:gdLst/>
              <a:ahLst/>
              <a:cxnLst/>
              <a:rect l="l" t="t" r="r" b="b"/>
              <a:pathLst>
                <a:path w="28971" h="26407" fill="none" extrusionOk="0">
                  <a:moveTo>
                    <a:pt x="3614" y="13518"/>
                  </a:moveTo>
                  <a:cubicBezTo>
                    <a:pt x="3065" y="14050"/>
                    <a:pt x="2178" y="13953"/>
                    <a:pt x="1662" y="14518"/>
                  </a:cubicBezTo>
                  <a:cubicBezTo>
                    <a:pt x="1210" y="15002"/>
                    <a:pt x="1275" y="15857"/>
                    <a:pt x="1630" y="16486"/>
                  </a:cubicBezTo>
                  <a:cubicBezTo>
                    <a:pt x="1984" y="17115"/>
                    <a:pt x="2549" y="17599"/>
                    <a:pt x="3081" y="18099"/>
                  </a:cubicBezTo>
                  <a:cubicBezTo>
                    <a:pt x="3598" y="18599"/>
                    <a:pt x="4098" y="19164"/>
                    <a:pt x="4259" y="19857"/>
                  </a:cubicBezTo>
                  <a:cubicBezTo>
                    <a:pt x="4404" y="20615"/>
                    <a:pt x="4130" y="21373"/>
                    <a:pt x="4291" y="22115"/>
                  </a:cubicBezTo>
                  <a:cubicBezTo>
                    <a:pt x="4517" y="23196"/>
                    <a:pt x="5598" y="23906"/>
                    <a:pt x="6598" y="24438"/>
                  </a:cubicBezTo>
                  <a:cubicBezTo>
                    <a:pt x="7888" y="25132"/>
                    <a:pt x="9195" y="25777"/>
                    <a:pt x="10614" y="26083"/>
                  </a:cubicBezTo>
                  <a:cubicBezTo>
                    <a:pt x="12034" y="26406"/>
                    <a:pt x="13550" y="26293"/>
                    <a:pt x="14792" y="25664"/>
                  </a:cubicBezTo>
                  <a:cubicBezTo>
                    <a:pt x="16276" y="24922"/>
                    <a:pt x="17373" y="23535"/>
                    <a:pt x="18954" y="22809"/>
                  </a:cubicBezTo>
                  <a:cubicBezTo>
                    <a:pt x="20905" y="21906"/>
                    <a:pt x="23051" y="22115"/>
                    <a:pt x="24809" y="21390"/>
                  </a:cubicBezTo>
                  <a:cubicBezTo>
                    <a:pt x="26325" y="20760"/>
                    <a:pt x="27664" y="19502"/>
                    <a:pt x="28067" y="17857"/>
                  </a:cubicBezTo>
                  <a:cubicBezTo>
                    <a:pt x="28971" y="14195"/>
                    <a:pt x="25680" y="11873"/>
                    <a:pt x="23228" y="9824"/>
                  </a:cubicBezTo>
                  <a:cubicBezTo>
                    <a:pt x="20244" y="7324"/>
                    <a:pt x="16824" y="4695"/>
                    <a:pt x="13179" y="2807"/>
                  </a:cubicBezTo>
                  <a:cubicBezTo>
                    <a:pt x="11276" y="1839"/>
                    <a:pt x="9308" y="1017"/>
                    <a:pt x="7275" y="485"/>
                  </a:cubicBezTo>
                  <a:cubicBezTo>
                    <a:pt x="6162" y="194"/>
                    <a:pt x="5017" y="1"/>
                    <a:pt x="3888" y="146"/>
                  </a:cubicBezTo>
                  <a:cubicBezTo>
                    <a:pt x="2759" y="291"/>
                    <a:pt x="1630" y="823"/>
                    <a:pt x="968" y="1791"/>
                  </a:cubicBezTo>
                  <a:cubicBezTo>
                    <a:pt x="0" y="3194"/>
                    <a:pt x="323" y="5114"/>
                    <a:pt x="1065" y="6614"/>
                  </a:cubicBezTo>
                  <a:cubicBezTo>
                    <a:pt x="1807" y="8098"/>
                    <a:pt x="2936" y="9405"/>
                    <a:pt x="3646" y="10937"/>
                  </a:cubicBezTo>
                  <a:cubicBezTo>
                    <a:pt x="4033" y="11792"/>
                    <a:pt x="4227" y="12905"/>
                    <a:pt x="3614" y="13518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359115" y="1496445"/>
              <a:ext cx="800792" cy="713653"/>
            </a:xfrm>
            <a:custGeom>
              <a:avLst/>
              <a:gdLst/>
              <a:ahLst/>
              <a:cxnLst/>
              <a:rect l="l" t="t" r="r" b="b"/>
              <a:pathLst>
                <a:path w="14373" h="12809" fill="none" extrusionOk="0">
                  <a:moveTo>
                    <a:pt x="1243" y="6501"/>
                  </a:moveTo>
                  <a:cubicBezTo>
                    <a:pt x="1146" y="6792"/>
                    <a:pt x="985" y="6905"/>
                    <a:pt x="936" y="7195"/>
                  </a:cubicBezTo>
                  <a:cubicBezTo>
                    <a:pt x="888" y="7453"/>
                    <a:pt x="1001" y="7808"/>
                    <a:pt x="1178" y="8098"/>
                  </a:cubicBezTo>
                  <a:cubicBezTo>
                    <a:pt x="1372" y="8373"/>
                    <a:pt x="1630" y="8615"/>
                    <a:pt x="1872" y="8857"/>
                  </a:cubicBezTo>
                  <a:cubicBezTo>
                    <a:pt x="2130" y="9098"/>
                    <a:pt x="2372" y="9373"/>
                    <a:pt x="2517" y="9663"/>
                  </a:cubicBezTo>
                  <a:cubicBezTo>
                    <a:pt x="2678" y="9970"/>
                    <a:pt x="2711" y="10292"/>
                    <a:pt x="2872" y="10599"/>
                  </a:cubicBezTo>
                  <a:cubicBezTo>
                    <a:pt x="3098" y="11050"/>
                    <a:pt x="3598" y="11373"/>
                    <a:pt x="4066" y="11647"/>
                  </a:cubicBezTo>
                  <a:cubicBezTo>
                    <a:pt x="4662" y="12002"/>
                    <a:pt x="5275" y="12341"/>
                    <a:pt x="5921" y="12550"/>
                  </a:cubicBezTo>
                  <a:cubicBezTo>
                    <a:pt x="6582" y="12760"/>
                    <a:pt x="7276" y="12808"/>
                    <a:pt x="7889" y="12760"/>
                  </a:cubicBezTo>
                  <a:cubicBezTo>
                    <a:pt x="8824" y="12663"/>
                    <a:pt x="9792" y="12373"/>
                    <a:pt x="10808" y="12018"/>
                  </a:cubicBezTo>
                  <a:cubicBezTo>
                    <a:pt x="12050" y="11583"/>
                    <a:pt x="13195" y="11212"/>
                    <a:pt x="13583" y="10050"/>
                  </a:cubicBezTo>
                  <a:cubicBezTo>
                    <a:pt x="14002" y="9679"/>
                    <a:pt x="14292" y="9050"/>
                    <a:pt x="14325" y="8373"/>
                  </a:cubicBezTo>
                  <a:cubicBezTo>
                    <a:pt x="14373" y="6921"/>
                    <a:pt x="13147" y="5905"/>
                    <a:pt x="12131" y="4985"/>
                  </a:cubicBezTo>
                  <a:cubicBezTo>
                    <a:pt x="10663" y="3663"/>
                    <a:pt x="8421" y="1824"/>
                    <a:pt x="6179" y="856"/>
                  </a:cubicBezTo>
                  <a:cubicBezTo>
                    <a:pt x="5227" y="453"/>
                    <a:pt x="4259" y="146"/>
                    <a:pt x="3308" y="49"/>
                  </a:cubicBezTo>
                  <a:cubicBezTo>
                    <a:pt x="2791" y="1"/>
                    <a:pt x="2259" y="17"/>
                    <a:pt x="1743" y="178"/>
                  </a:cubicBezTo>
                  <a:cubicBezTo>
                    <a:pt x="1259" y="340"/>
                    <a:pt x="775" y="646"/>
                    <a:pt x="452" y="1114"/>
                  </a:cubicBezTo>
                  <a:cubicBezTo>
                    <a:pt x="1" y="1743"/>
                    <a:pt x="17" y="2566"/>
                    <a:pt x="210" y="3275"/>
                  </a:cubicBezTo>
                  <a:cubicBezTo>
                    <a:pt x="404" y="3985"/>
                    <a:pt x="759" y="4646"/>
                    <a:pt x="1049" y="5356"/>
                  </a:cubicBezTo>
                  <a:cubicBezTo>
                    <a:pt x="1211" y="5743"/>
                    <a:pt x="1323" y="6195"/>
                    <a:pt x="1243" y="6501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5443634" y="1543190"/>
              <a:ext cx="650695" cy="572527"/>
            </a:xfrm>
            <a:custGeom>
              <a:avLst/>
              <a:gdLst/>
              <a:ahLst/>
              <a:cxnLst/>
              <a:rect l="l" t="t" r="r" b="b"/>
              <a:pathLst>
                <a:path w="11679" h="10276" fill="none" extrusionOk="0">
                  <a:moveTo>
                    <a:pt x="807" y="5146"/>
                  </a:moveTo>
                  <a:cubicBezTo>
                    <a:pt x="823" y="5388"/>
                    <a:pt x="807" y="5533"/>
                    <a:pt x="839" y="5775"/>
                  </a:cubicBezTo>
                  <a:cubicBezTo>
                    <a:pt x="887" y="5969"/>
                    <a:pt x="984" y="6227"/>
                    <a:pt x="1145" y="6453"/>
                  </a:cubicBezTo>
                  <a:cubicBezTo>
                    <a:pt x="1307" y="6663"/>
                    <a:pt x="1500" y="6856"/>
                    <a:pt x="1694" y="7050"/>
                  </a:cubicBezTo>
                  <a:cubicBezTo>
                    <a:pt x="1887" y="7243"/>
                    <a:pt x="2081" y="7437"/>
                    <a:pt x="2226" y="7647"/>
                  </a:cubicBezTo>
                  <a:cubicBezTo>
                    <a:pt x="2371" y="7872"/>
                    <a:pt x="2468" y="8098"/>
                    <a:pt x="2645" y="8324"/>
                  </a:cubicBezTo>
                  <a:cubicBezTo>
                    <a:pt x="2871" y="8647"/>
                    <a:pt x="3242" y="8905"/>
                    <a:pt x="3597" y="9131"/>
                  </a:cubicBezTo>
                  <a:cubicBezTo>
                    <a:pt x="4065" y="9421"/>
                    <a:pt x="4549" y="9679"/>
                    <a:pt x="5049" y="9873"/>
                  </a:cubicBezTo>
                  <a:cubicBezTo>
                    <a:pt x="5549" y="10082"/>
                    <a:pt x="6081" y="10179"/>
                    <a:pt x="6565" y="10211"/>
                  </a:cubicBezTo>
                  <a:cubicBezTo>
                    <a:pt x="7404" y="10276"/>
                    <a:pt x="8339" y="10179"/>
                    <a:pt x="9227" y="9905"/>
                  </a:cubicBezTo>
                  <a:cubicBezTo>
                    <a:pt x="10323" y="9566"/>
                    <a:pt x="11275" y="9034"/>
                    <a:pt x="11388" y="7824"/>
                  </a:cubicBezTo>
                  <a:cubicBezTo>
                    <a:pt x="11582" y="7469"/>
                    <a:pt x="11678" y="7001"/>
                    <a:pt x="11630" y="6501"/>
                  </a:cubicBezTo>
                  <a:cubicBezTo>
                    <a:pt x="11501" y="5501"/>
                    <a:pt x="10678" y="4743"/>
                    <a:pt x="9952" y="4049"/>
                  </a:cubicBezTo>
                  <a:cubicBezTo>
                    <a:pt x="8791" y="2969"/>
                    <a:pt x="6807" y="1291"/>
                    <a:pt x="4839" y="517"/>
                  </a:cubicBezTo>
                  <a:cubicBezTo>
                    <a:pt x="4081" y="210"/>
                    <a:pt x="3307" y="17"/>
                    <a:pt x="2581" y="1"/>
                  </a:cubicBezTo>
                  <a:cubicBezTo>
                    <a:pt x="2162" y="1"/>
                    <a:pt x="1758" y="65"/>
                    <a:pt x="1355" y="227"/>
                  </a:cubicBezTo>
                  <a:cubicBezTo>
                    <a:pt x="1000" y="388"/>
                    <a:pt x="645" y="646"/>
                    <a:pt x="387" y="1017"/>
                  </a:cubicBezTo>
                  <a:cubicBezTo>
                    <a:pt x="48" y="1501"/>
                    <a:pt x="0" y="2098"/>
                    <a:pt x="81" y="2646"/>
                  </a:cubicBezTo>
                  <a:cubicBezTo>
                    <a:pt x="161" y="3195"/>
                    <a:pt x="371" y="3727"/>
                    <a:pt x="581" y="4275"/>
                  </a:cubicBezTo>
                  <a:cubicBezTo>
                    <a:pt x="694" y="4566"/>
                    <a:pt x="790" y="4904"/>
                    <a:pt x="807" y="5146"/>
                  </a:cubicBezTo>
                  <a:close/>
                </a:path>
              </a:pathLst>
            </a:custGeom>
            <a:noFill/>
            <a:ln w="10075" cap="flat" cmpd="sng">
              <a:solidFill>
                <a:schemeClr val="accent2"/>
              </a:solidFill>
              <a:prstDash val="solid"/>
              <a:miter lim="1613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17"/>
          <p:cNvGrpSpPr/>
          <p:nvPr/>
        </p:nvGrpSpPr>
        <p:grpSpPr>
          <a:xfrm>
            <a:off x="6905785" y="-844252"/>
            <a:ext cx="2932594" cy="2305008"/>
            <a:chOff x="1629550" y="882900"/>
            <a:chExt cx="918675" cy="722075"/>
          </a:xfrm>
        </p:grpSpPr>
        <p:sp>
          <p:nvSpPr>
            <p:cNvPr id="798" name="Google Shape;798;p17"/>
            <p:cNvSpPr/>
            <p:nvPr/>
          </p:nvSpPr>
          <p:spPr>
            <a:xfrm>
              <a:off x="1928800" y="1137525"/>
              <a:ext cx="306325" cy="239475"/>
            </a:xfrm>
            <a:custGeom>
              <a:avLst/>
              <a:gdLst/>
              <a:ahLst/>
              <a:cxnLst/>
              <a:rect l="l" t="t" r="r" b="b"/>
              <a:pathLst>
                <a:path w="12253" h="9579" fill="none" extrusionOk="0">
                  <a:moveTo>
                    <a:pt x="12195" y="2015"/>
                  </a:moveTo>
                  <a:cubicBezTo>
                    <a:pt x="12157" y="1285"/>
                    <a:pt x="11804" y="654"/>
                    <a:pt x="10863" y="325"/>
                  </a:cubicBezTo>
                  <a:cubicBezTo>
                    <a:pt x="10009" y="24"/>
                    <a:pt x="9063" y="172"/>
                    <a:pt x="8166" y="311"/>
                  </a:cubicBezTo>
                  <a:cubicBezTo>
                    <a:pt x="7125" y="468"/>
                    <a:pt x="6050" y="626"/>
                    <a:pt x="4995" y="516"/>
                  </a:cubicBezTo>
                  <a:cubicBezTo>
                    <a:pt x="3959" y="411"/>
                    <a:pt x="2804" y="0"/>
                    <a:pt x="1782" y="411"/>
                  </a:cubicBezTo>
                  <a:cubicBezTo>
                    <a:pt x="593" y="888"/>
                    <a:pt x="1" y="2220"/>
                    <a:pt x="158" y="3447"/>
                  </a:cubicBezTo>
                  <a:cubicBezTo>
                    <a:pt x="268" y="4297"/>
                    <a:pt x="674" y="5085"/>
                    <a:pt x="1185" y="5768"/>
                  </a:cubicBezTo>
                  <a:cubicBezTo>
                    <a:pt x="2546" y="7592"/>
                    <a:pt x="5501" y="9578"/>
                    <a:pt x="7884" y="8700"/>
                  </a:cubicBezTo>
                  <a:cubicBezTo>
                    <a:pt x="9364" y="8150"/>
                    <a:pt x="10405" y="6880"/>
                    <a:pt x="11078" y="5496"/>
                  </a:cubicBezTo>
                  <a:cubicBezTo>
                    <a:pt x="11532" y="4565"/>
                    <a:pt x="12253" y="3161"/>
                    <a:pt x="12195" y="20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1886550" y="1101950"/>
              <a:ext cx="391200" cy="294850"/>
            </a:xfrm>
            <a:custGeom>
              <a:avLst/>
              <a:gdLst/>
              <a:ahLst/>
              <a:cxnLst/>
              <a:rect l="l" t="t" r="r" b="b"/>
              <a:pathLst>
                <a:path w="15648" h="11794" fill="none" extrusionOk="0">
                  <a:moveTo>
                    <a:pt x="9961" y="11388"/>
                  </a:moveTo>
                  <a:cubicBezTo>
                    <a:pt x="10596" y="11097"/>
                    <a:pt x="11078" y="10643"/>
                    <a:pt x="11493" y="10137"/>
                  </a:cubicBezTo>
                  <a:cubicBezTo>
                    <a:pt x="11832" y="9726"/>
                    <a:pt x="12152" y="9287"/>
                    <a:pt x="12467" y="8838"/>
                  </a:cubicBezTo>
                  <a:cubicBezTo>
                    <a:pt x="12873" y="8265"/>
                    <a:pt x="13260" y="7678"/>
                    <a:pt x="13666" y="7095"/>
                  </a:cubicBezTo>
                  <a:cubicBezTo>
                    <a:pt x="14091" y="6489"/>
                    <a:pt x="14621" y="5787"/>
                    <a:pt x="15022" y="5009"/>
                  </a:cubicBezTo>
                  <a:cubicBezTo>
                    <a:pt x="15351" y="4374"/>
                    <a:pt x="15590" y="3682"/>
                    <a:pt x="15614" y="3013"/>
                  </a:cubicBezTo>
                  <a:cubicBezTo>
                    <a:pt x="15647" y="2073"/>
                    <a:pt x="15141" y="1232"/>
                    <a:pt x="14148" y="936"/>
                  </a:cubicBezTo>
                  <a:cubicBezTo>
                    <a:pt x="13981" y="884"/>
                    <a:pt x="13809" y="850"/>
                    <a:pt x="13623" y="822"/>
                  </a:cubicBezTo>
                  <a:cubicBezTo>
                    <a:pt x="13279" y="774"/>
                    <a:pt x="12930" y="774"/>
                    <a:pt x="12572" y="779"/>
                  </a:cubicBezTo>
                  <a:cubicBezTo>
                    <a:pt x="11641" y="788"/>
                    <a:pt x="10667" y="826"/>
                    <a:pt x="9736" y="836"/>
                  </a:cubicBezTo>
                  <a:cubicBezTo>
                    <a:pt x="8418" y="855"/>
                    <a:pt x="7105" y="841"/>
                    <a:pt x="5783" y="616"/>
                  </a:cubicBezTo>
                  <a:cubicBezTo>
                    <a:pt x="4484" y="397"/>
                    <a:pt x="3009" y="0"/>
                    <a:pt x="1796" y="654"/>
                  </a:cubicBezTo>
                  <a:cubicBezTo>
                    <a:pt x="597" y="1304"/>
                    <a:pt x="1" y="2693"/>
                    <a:pt x="125" y="4030"/>
                  </a:cubicBezTo>
                  <a:cubicBezTo>
                    <a:pt x="182" y="4675"/>
                    <a:pt x="359" y="5314"/>
                    <a:pt x="660" y="5887"/>
                  </a:cubicBezTo>
                  <a:cubicBezTo>
                    <a:pt x="975" y="6494"/>
                    <a:pt x="1433" y="6957"/>
                    <a:pt x="1901" y="7425"/>
                  </a:cubicBezTo>
                  <a:cubicBezTo>
                    <a:pt x="2431" y="7960"/>
                    <a:pt x="3004" y="8561"/>
                    <a:pt x="3610" y="9153"/>
                  </a:cubicBezTo>
                  <a:cubicBezTo>
                    <a:pt x="4274" y="9812"/>
                    <a:pt x="4947" y="10457"/>
                    <a:pt x="5749" y="10944"/>
                  </a:cubicBezTo>
                  <a:cubicBezTo>
                    <a:pt x="6709" y="11522"/>
                    <a:pt x="7869" y="11794"/>
                    <a:pt x="8934" y="11670"/>
                  </a:cubicBezTo>
                  <a:cubicBezTo>
                    <a:pt x="9287" y="11627"/>
                    <a:pt x="9636" y="11541"/>
                    <a:pt x="9965" y="11393"/>
                  </a:cubicBezTo>
                  <a:close/>
                </a:path>
              </a:pathLst>
            </a:custGeom>
            <a:noFill/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1843950" y="1066025"/>
              <a:ext cx="478800" cy="365525"/>
            </a:xfrm>
            <a:custGeom>
              <a:avLst/>
              <a:gdLst/>
              <a:ahLst/>
              <a:cxnLst/>
              <a:rect l="l" t="t" r="r" b="b"/>
              <a:pathLst>
                <a:path w="19152" h="14621" fill="none" extrusionOk="0">
                  <a:moveTo>
                    <a:pt x="12056" y="14095"/>
                  </a:moveTo>
                  <a:cubicBezTo>
                    <a:pt x="12796" y="13703"/>
                    <a:pt x="13293" y="13073"/>
                    <a:pt x="13708" y="12414"/>
                  </a:cubicBezTo>
                  <a:cubicBezTo>
                    <a:pt x="14052" y="11865"/>
                    <a:pt x="14391" y="11307"/>
                    <a:pt x="14754" y="10762"/>
                  </a:cubicBezTo>
                  <a:cubicBezTo>
                    <a:pt x="15217" y="10060"/>
                    <a:pt x="15704" y="9368"/>
                    <a:pt x="16267" y="8709"/>
                  </a:cubicBezTo>
                  <a:cubicBezTo>
                    <a:pt x="16864" y="8007"/>
                    <a:pt x="17595" y="7262"/>
                    <a:pt x="18163" y="6384"/>
                  </a:cubicBezTo>
                  <a:cubicBezTo>
                    <a:pt x="18626" y="5663"/>
                    <a:pt x="18979" y="4846"/>
                    <a:pt x="19046" y="4025"/>
                  </a:cubicBezTo>
                  <a:cubicBezTo>
                    <a:pt x="19151" y="2774"/>
                    <a:pt x="18392" y="1657"/>
                    <a:pt x="17093" y="1404"/>
                  </a:cubicBezTo>
                  <a:cubicBezTo>
                    <a:pt x="16869" y="1361"/>
                    <a:pt x="16640" y="1342"/>
                    <a:pt x="16401" y="1337"/>
                  </a:cubicBezTo>
                  <a:cubicBezTo>
                    <a:pt x="15947" y="1318"/>
                    <a:pt x="15489" y="1366"/>
                    <a:pt x="15026" y="1399"/>
                  </a:cubicBezTo>
                  <a:cubicBezTo>
                    <a:pt x="13804" y="1485"/>
                    <a:pt x="12534" y="1461"/>
                    <a:pt x="11321" y="1380"/>
                  </a:cubicBezTo>
                  <a:cubicBezTo>
                    <a:pt x="9731" y="1265"/>
                    <a:pt x="8174" y="1070"/>
                    <a:pt x="6584" y="726"/>
                  </a:cubicBezTo>
                  <a:cubicBezTo>
                    <a:pt x="5028" y="396"/>
                    <a:pt x="3228" y="0"/>
                    <a:pt x="1819" y="917"/>
                  </a:cubicBezTo>
                  <a:cubicBezTo>
                    <a:pt x="606" y="1709"/>
                    <a:pt x="0" y="3180"/>
                    <a:pt x="100" y="4622"/>
                  </a:cubicBezTo>
                  <a:cubicBezTo>
                    <a:pt x="158" y="5496"/>
                    <a:pt x="387" y="6370"/>
                    <a:pt x="812" y="7138"/>
                  </a:cubicBezTo>
                  <a:cubicBezTo>
                    <a:pt x="1265" y="7950"/>
                    <a:pt x="1943" y="8513"/>
                    <a:pt x="2626" y="9101"/>
                  </a:cubicBezTo>
                  <a:cubicBezTo>
                    <a:pt x="3318" y="9693"/>
                    <a:pt x="4020" y="10399"/>
                    <a:pt x="4698" y="11149"/>
                  </a:cubicBezTo>
                  <a:cubicBezTo>
                    <a:pt x="5453" y="11980"/>
                    <a:pt x="6140" y="12844"/>
                    <a:pt x="7047" y="13498"/>
                  </a:cubicBezTo>
                  <a:cubicBezTo>
                    <a:pt x="8122" y="14276"/>
                    <a:pt x="9549" y="14620"/>
                    <a:pt x="10829" y="14458"/>
                  </a:cubicBezTo>
                  <a:cubicBezTo>
                    <a:pt x="11254" y="14405"/>
                    <a:pt x="11674" y="14295"/>
                    <a:pt x="12056" y="14095"/>
                  </a:cubicBezTo>
                  <a:close/>
                </a:path>
              </a:pathLst>
            </a:custGeom>
            <a:noFill/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1801100" y="1029725"/>
              <a:ext cx="566650" cy="436550"/>
            </a:xfrm>
            <a:custGeom>
              <a:avLst/>
              <a:gdLst/>
              <a:ahLst/>
              <a:cxnLst/>
              <a:rect l="l" t="t" r="r" b="b"/>
              <a:pathLst>
                <a:path w="22666" h="17462" fill="none" extrusionOk="0">
                  <a:moveTo>
                    <a:pt x="14162" y="16812"/>
                  </a:moveTo>
                  <a:cubicBezTo>
                    <a:pt x="15007" y="16325"/>
                    <a:pt x="15518" y="15518"/>
                    <a:pt x="15933" y="14702"/>
                  </a:cubicBezTo>
                  <a:cubicBezTo>
                    <a:pt x="16277" y="14019"/>
                    <a:pt x="16640" y="13346"/>
                    <a:pt x="17045" y="12701"/>
                  </a:cubicBezTo>
                  <a:cubicBezTo>
                    <a:pt x="17571" y="11870"/>
                    <a:pt x="18163" y="11078"/>
                    <a:pt x="18874" y="10343"/>
                  </a:cubicBezTo>
                  <a:cubicBezTo>
                    <a:pt x="19652" y="9540"/>
                    <a:pt x="20579" y="8753"/>
                    <a:pt x="21314" y="7774"/>
                  </a:cubicBezTo>
                  <a:cubicBezTo>
                    <a:pt x="21916" y="6967"/>
                    <a:pt x="22379" y="6031"/>
                    <a:pt x="22489" y="5057"/>
                  </a:cubicBezTo>
                  <a:cubicBezTo>
                    <a:pt x="22665" y="3491"/>
                    <a:pt x="21658" y="2101"/>
                    <a:pt x="20049" y="1891"/>
                  </a:cubicBezTo>
                  <a:cubicBezTo>
                    <a:pt x="19767" y="1858"/>
                    <a:pt x="19481" y="1853"/>
                    <a:pt x="19185" y="1863"/>
                  </a:cubicBezTo>
                  <a:cubicBezTo>
                    <a:pt x="18621" y="1882"/>
                    <a:pt x="18062" y="1973"/>
                    <a:pt x="17490" y="2035"/>
                  </a:cubicBezTo>
                  <a:cubicBezTo>
                    <a:pt x="15981" y="2202"/>
                    <a:pt x="14410" y="2121"/>
                    <a:pt x="12915" y="1934"/>
                  </a:cubicBezTo>
                  <a:cubicBezTo>
                    <a:pt x="11053" y="1700"/>
                    <a:pt x="9248" y="1314"/>
                    <a:pt x="7391" y="855"/>
                  </a:cubicBezTo>
                  <a:cubicBezTo>
                    <a:pt x="5577" y="406"/>
                    <a:pt x="3452" y="1"/>
                    <a:pt x="1853" y="1194"/>
                  </a:cubicBezTo>
                  <a:cubicBezTo>
                    <a:pt x="621" y="2111"/>
                    <a:pt x="0" y="3682"/>
                    <a:pt x="86" y="5234"/>
                  </a:cubicBezTo>
                  <a:cubicBezTo>
                    <a:pt x="148" y="6332"/>
                    <a:pt x="430" y="7440"/>
                    <a:pt x="979" y="8399"/>
                  </a:cubicBezTo>
                  <a:cubicBezTo>
                    <a:pt x="1571" y="9421"/>
                    <a:pt x="2464" y="10085"/>
                    <a:pt x="3361" y="10787"/>
                  </a:cubicBezTo>
                  <a:cubicBezTo>
                    <a:pt x="4216" y="11450"/>
                    <a:pt x="5047" y="12257"/>
                    <a:pt x="5801" y="13160"/>
                  </a:cubicBezTo>
                  <a:cubicBezTo>
                    <a:pt x="6642" y="14167"/>
                    <a:pt x="7343" y="15246"/>
                    <a:pt x="8356" y="16072"/>
                  </a:cubicBezTo>
                  <a:cubicBezTo>
                    <a:pt x="9549" y="17046"/>
                    <a:pt x="11244" y="17462"/>
                    <a:pt x="12739" y="17266"/>
                  </a:cubicBezTo>
                  <a:cubicBezTo>
                    <a:pt x="13235" y="17199"/>
                    <a:pt x="13727" y="17060"/>
                    <a:pt x="14162" y="16812"/>
                  </a:cubicBezTo>
                  <a:close/>
                </a:path>
              </a:pathLst>
            </a:custGeom>
            <a:noFill/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1758225" y="993200"/>
              <a:ext cx="654650" cy="507700"/>
            </a:xfrm>
            <a:custGeom>
              <a:avLst/>
              <a:gdLst/>
              <a:ahLst/>
              <a:cxnLst/>
              <a:rect l="l" t="t" r="r" b="b"/>
              <a:pathLst>
                <a:path w="26186" h="20308" fill="none" extrusionOk="0">
                  <a:moveTo>
                    <a:pt x="16263" y="19543"/>
                  </a:moveTo>
                  <a:cubicBezTo>
                    <a:pt x="17218" y="18956"/>
                    <a:pt x="17748" y="17977"/>
                    <a:pt x="18159" y="17003"/>
                  </a:cubicBezTo>
                  <a:cubicBezTo>
                    <a:pt x="18507" y="16182"/>
                    <a:pt x="18889" y="15394"/>
                    <a:pt x="19343" y="14649"/>
                  </a:cubicBezTo>
                  <a:cubicBezTo>
                    <a:pt x="19925" y="13690"/>
                    <a:pt x="20618" y="12797"/>
                    <a:pt x="21487" y="11980"/>
                  </a:cubicBezTo>
                  <a:cubicBezTo>
                    <a:pt x="22442" y="11087"/>
                    <a:pt x="23564" y="10252"/>
                    <a:pt x="24466" y="9168"/>
                  </a:cubicBezTo>
                  <a:cubicBezTo>
                    <a:pt x="25201" y="8280"/>
                    <a:pt x="25784" y="7220"/>
                    <a:pt x="25932" y="6093"/>
                  </a:cubicBezTo>
                  <a:cubicBezTo>
                    <a:pt x="26185" y="4217"/>
                    <a:pt x="24925" y="2555"/>
                    <a:pt x="23005" y="2388"/>
                  </a:cubicBezTo>
                  <a:cubicBezTo>
                    <a:pt x="22666" y="2359"/>
                    <a:pt x="22322" y="2369"/>
                    <a:pt x="21974" y="2397"/>
                  </a:cubicBezTo>
                  <a:cubicBezTo>
                    <a:pt x="21301" y="2455"/>
                    <a:pt x="20637" y="2593"/>
                    <a:pt x="19954" y="2684"/>
                  </a:cubicBezTo>
                  <a:cubicBezTo>
                    <a:pt x="18164" y="2927"/>
                    <a:pt x="16292" y="2794"/>
                    <a:pt x="14516" y="2503"/>
                  </a:cubicBezTo>
                  <a:cubicBezTo>
                    <a:pt x="12382" y="2149"/>
                    <a:pt x="10333" y="1571"/>
                    <a:pt x="8209" y="994"/>
                  </a:cubicBezTo>
                  <a:cubicBezTo>
                    <a:pt x="6132" y="430"/>
                    <a:pt x="3673" y="1"/>
                    <a:pt x="1887" y="1481"/>
                  </a:cubicBezTo>
                  <a:cubicBezTo>
                    <a:pt x="631" y="2522"/>
                    <a:pt x="1" y="4193"/>
                    <a:pt x="77" y="5850"/>
                  </a:cubicBezTo>
                  <a:cubicBezTo>
                    <a:pt x="135" y="7182"/>
                    <a:pt x="474" y="8523"/>
                    <a:pt x="1147" y="9674"/>
                  </a:cubicBezTo>
                  <a:cubicBezTo>
                    <a:pt x="1873" y="10906"/>
                    <a:pt x="2985" y="11670"/>
                    <a:pt x="4102" y="12482"/>
                  </a:cubicBezTo>
                  <a:cubicBezTo>
                    <a:pt x="5115" y="13217"/>
                    <a:pt x="6074" y="14129"/>
                    <a:pt x="6900" y="15179"/>
                  </a:cubicBezTo>
                  <a:cubicBezTo>
                    <a:pt x="7831" y="16363"/>
                    <a:pt x="8552" y="17657"/>
                    <a:pt x="9670" y="18655"/>
                  </a:cubicBezTo>
                  <a:cubicBezTo>
                    <a:pt x="10983" y="19825"/>
                    <a:pt x="12945" y="20307"/>
                    <a:pt x="14645" y="20078"/>
                  </a:cubicBezTo>
                  <a:cubicBezTo>
                    <a:pt x="15213" y="20002"/>
                    <a:pt x="15781" y="19839"/>
                    <a:pt x="16263" y="19543"/>
                  </a:cubicBezTo>
                  <a:close/>
                </a:path>
              </a:pathLst>
            </a:custGeom>
            <a:noFill/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1715375" y="956550"/>
              <a:ext cx="742600" cy="579075"/>
            </a:xfrm>
            <a:custGeom>
              <a:avLst/>
              <a:gdLst/>
              <a:ahLst/>
              <a:cxnLst/>
              <a:rect l="l" t="t" r="r" b="b"/>
              <a:pathLst>
                <a:path w="29704" h="23163" fill="none" extrusionOk="0">
                  <a:moveTo>
                    <a:pt x="18369" y="22275"/>
                  </a:moveTo>
                  <a:cubicBezTo>
                    <a:pt x="19429" y="21592"/>
                    <a:pt x="19973" y="20436"/>
                    <a:pt x="20384" y="19305"/>
                  </a:cubicBezTo>
                  <a:cubicBezTo>
                    <a:pt x="20737" y="18350"/>
                    <a:pt x="21138" y="17447"/>
                    <a:pt x="21639" y="16602"/>
                  </a:cubicBezTo>
                  <a:cubicBezTo>
                    <a:pt x="22279" y="15514"/>
                    <a:pt x="23072" y="14520"/>
                    <a:pt x="24098" y="13623"/>
                  </a:cubicBezTo>
                  <a:cubicBezTo>
                    <a:pt x="25225" y="12635"/>
                    <a:pt x="26548" y="11761"/>
                    <a:pt x="27613" y="10572"/>
                  </a:cubicBezTo>
                  <a:cubicBezTo>
                    <a:pt x="28486" y="9603"/>
                    <a:pt x="29183" y="8414"/>
                    <a:pt x="29374" y="7134"/>
                  </a:cubicBezTo>
                  <a:cubicBezTo>
                    <a:pt x="29704" y="4947"/>
                    <a:pt x="28186" y="3014"/>
                    <a:pt x="25961" y="2889"/>
                  </a:cubicBezTo>
                  <a:cubicBezTo>
                    <a:pt x="25564" y="2870"/>
                    <a:pt x="25163" y="2894"/>
                    <a:pt x="24757" y="2942"/>
                  </a:cubicBezTo>
                  <a:cubicBezTo>
                    <a:pt x="23979" y="3028"/>
                    <a:pt x="23206" y="3214"/>
                    <a:pt x="22418" y="3333"/>
                  </a:cubicBezTo>
                  <a:cubicBezTo>
                    <a:pt x="20341" y="3653"/>
                    <a:pt x="18164" y="3472"/>
                    <a:pt x="16110" y="3071"/>
                  </a:cubicBezTo>
                  <a:cubicBezTo>
                    <a:pt x="13699" y="2603"/>
                    <a:pt x="11407" y="1829"/>
                    <a:pt x="9020" y="1132"/>
                  </a:cubicBezTo>
                  <a:cubicBezTo>
                    <a:pt x="6685" y="459"/>
                    <a:pt x="3887" y="1"/>
                    <a:pt x="1925" y="1767"/>
                  </a:cubicBezTo>
                  <a:cubicBezTo>
                    <a:pt x="636" y="2928"/>
                    <a:pt x="1" y="4709"/>
                    <a:pt x="63" y="6470"/>
                  </a:cubicBezTo>
                  <a:cubicBezTo>
                    <a:pt x="115" y="8032"/>
                    <a:pt x="512" y="9607"/>
                    <a:pt x="1314" y="10949"/>
                  </a:cubicBezTo>
                  <a:cubicBezTo>
                    <a:pt x="2178" y="12391"/>
                    <a:pt x="3501" y="13260"/>
                    <a:pt x="4842" y="14181"/>
                  </a:cubicBezTo>
                  <a:cubicBezTo>
                    <a:pt x="6012" y="14988"/>
                    <a:pt x="7101" y="16001"/>
                    <a:pt x="8003" y="17199"/>
                  </a:cubicBezTo>
                  <a:cubicBezTo>
                    <a:pt x="9020" y="18560"/>
                    <a:pt x="9755" y="20073"/>
                    <a:pt x="10982" y="21243"/>
                  </a:cubicBezTo>
                  <a:cubicBezTo>
                    <a:pt x="12410" y="22609"/>
                    <a:pt x="14640" y="23163"/>
                    <a:pt x="16554" y="22895"/>
                  </a:cubicBezTo>
                  <a:cubicBezTo>
                    <a:pt x="17194" y="22805"/>
                    <a:pt x="17829" y="22623"/>
                    <a:pt x="18369" y="22275"/>
                  </a:cubicBezTo>
                  <a:close/>
                </a:path>
              </a:pathLst>
            </a:custGeom>
            <a:noFill/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1672400" y="919675"/>
              <a:ext cx="830700" cy="650575"/>
            </a:xfrm>
            <a:custGeom>
              <a:avLst/>
              <a:gdLst/>
              <a:ahLst/>
              <a:cxnLst/>
              <a:rect l="l" t="t" r="r" b="b"/>
              <a:pathLst>
                <a:path w="33228" h="26023" fill="none" extrusionOk="0">
                  <a:moveTo>
                    <a:pt x="20479" y="25020"/>
                  </a:moveTo>
                  <a:cubicBezTo>
                    <a:pt x="21649" y="24237"/>
                    <a:pt x="22198" y="22904"/>
                    <a:pt x="22614" y="21620"/>
                  </a:cubicBezTo>
                  <a:cubicBezTo>
                    <a:pt x="22967" y="20527"/>
                    <a:pt x="23392" y="19510"/>
                    <a:pt x="23936" y="18564"/>
                  </a:cubicBezTo>
                  <a:cubicBezTo>
                    <a:pt x="24638" y="17347"/>
                    <a:pt x="25531" y="16253"/>
                    <a:pt x="26715" y="15275"/>
                  </a:cubicBezTo>
                  <a:cubicBezTo>
                    <a:pt x="28019" y="14195"/>
                    <a:pt x="29537" y="13274"/>
                    <a:pt x="30769" y="11985"/>
                  </a:cubicBezTo>
                  <a:cubicBezTo>
                    <a:pt x="31781" y="10930"/>
                    <a:pt x="32593" y="9621"/>
                    <a:pt x="32822" y="8184"/>
                  </a:cubicBezTo>
                  <a:cubicBezTo>
                    <a:pt x="33228" y="5687"/>
                    <a:pt x="31456" y="3481"/>
                    <a:pt x="28921" y="3400"/>
                  </a:cubicBezTo>
                  <a:cubicBezTo>
                    <a:pt x="28463" y="3386"/>
                    <a:pt x="28004" y="3424"/>
                    <a:pt x="27546" y="3491"/>
                  </a:cubicBezTo>
                  <a:cubicBezTo>
                    <a:pt x="26663" y="3615"/>
                    <a:pt x="25784" y="3849"/>
                    <a:pt x="24886" y="3997"/>
                  </a:cubicBezTo>
                  <a:cubicBezTo>
                    <a:pt x="22518" y="4388"/>
                    <a:pt x="20045" y="4159"/>
                    <a:pt x="17710" y="3648"/>
                  </a:cubicBezTo>
                  <a:cubicBezTo>
                    <a:pt x="15027" y="3066"/>
                    <a:pt x="12491" y="2096"/>
                    <a:pt x="9832" y="1285"/>
                  </a:cubicBezTo>
                  <a:cubicBezTo>
                    <a:pt x="7239" y="497"/>
                    <a:pt x="4098" y="0"/>
                    <a:pt x="1963" y="2068"/>
                  </a:cubicBezTo>
                  <a:cubicBezTo>
                    <a:pt x="641" y="3338"/>
                    <a:pt x="1" y="5233"/>
                    <a:pt x="53" y="7105"/>
                  </a:cubicBezTo>
                  <a:cubicBezTo>
                    <a:pt x="101" y="8891"/>
                    <a:pt x="560" y="10700"/>
                    <a:pt x="1486" y="12238"/>
                  </a:cubicBezTo>
                  <a:cubicBezTo>
                    <a:pt x="2484" y="13890"/>
                    <a:pt x="4021" y="14859"/>
                    <a:pt x="5582" y="15890"/>
                  </a:cubicBezTo>
                  <a:cubicBezTo>
                    <a:pt x="6910" y="16769"/>
                    <a:pt x="8127" y="17881"/>
                    <a:pt x="9106" y="19233"/>
                  </a:cubicBezTo>
                  <a:cubicBezTo>
                    <a:pt x="10209" y="20770"/>
                    <a:pt x="10964" y="22494"/>
                    <a:pt x="12296" y="23840"/>
                  </a:cubicBezTo>
                  <a:cubicBezTo>
                    <a:pt x="13843" y="25402"/>
                    <a:pt x="16335" y="26022"/>
                    <a:pt x="18464" y="25726"/>
                  </a:cubicBezTo>
                  <a:cubicBezTo>
                    <a:pt x="19176" y="25626"/>
                    <a:pt x="19883" y="25416"/>
                    <a:pt x="20479" y="25020"/>
                  </a:cubicBezTo>
                  <a:close/>
                </a:path>
              </a:pathLst>
            </a:custGeom>
            <a:noFill/>
            <a:ln w="1550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1629550" y="882900"/>
              <a:ext cx="918675" cy="722075"/>
            </a:xfrm>
            <a:custGeom>
              <a:avLst/>
              <a:gdLst/>
              <a:ahLst/>
              <a:cxnLst/>
              <a:rect l="l" t="t" r="r" b="b"/>
              <a:pathLst>
                <a:path w="36747" h="28883" fill="none" extrusionOk="0">
                  <a:moveTo>
                    <a:pt x="22580" y="27756"/>
                  </a:moveTo>
                  <a:cubicBezTo>
                    <a:pt x="23860" y="26877"/>
                    <a:pt x="24428" y="25369"/>
                    <a:pt x="24839" y="23931"/>
                  </a:cubicBezTo>
                  <a:cubicBezTo>
                    <a:pt x="25197" y="22700"/>
                    <a:pt x="25641" y="21563"/>
                    <a:pt x="26233" y="20522"/>
                  </a:cubicBezTo>
                  <a:cubicBezTo>
                    <a:pt x="26992" y="19176"/>
                    <a:pt x="27990" y="17977"/>
                    <a:pt x="29322" y="16922"/>
                  </a:cubicBezTo>
                  <a:cubicBezTo>
                    <a:pt x="30807" y="15748"/>
                    <a:pt x="32521" y="14783"/>
                    <a:pt x="33915" y="13394"/>
                  </a:cubicBezTo>
                  <a:cubicBezTo>
                    <a:pt x="35066" y="12253"/>
                    <a:pt x="35992" y="10820"/>
                    <a:pt x="36264" y="9230"/>
                  </a:cubicBezTo>
                  <a:cubicBezTo>
                    <a:pt x="36746" y="6423"/>
                    <a:pt x="34722" y="3945"/>
                    <a:pt x="31876" y="3906"/>
                  </a:cubicBezTo>
                  <a:cubicBezTo>
                    <a:pt x="31361" y="3897"/>
                    <a:pt x="30845" y="3954"/>
                    <a:pt x="30329" y="4035"/>
                  </a:cubicBezTo>
                  <a:cubicBezTo>
                    <a:pt x="29336" y="4198"/>
                    <a:pt x="28353" y="4475"/>
                    <a:pt x="27350" y="4651"/>
                  </a:cubicBezTo>
                  <a:cubicBezTo>
                    <a:pt x="24695" y="5124"/>
                    <a:pt x="21931" y="4785"/>
                    <a:pt x="19305" y="4226"/>
                  </a:cubicBezTo>
                  <a:cubicBezTo>
                    <a:pt x="16330" y="3596"/>
                    <a:pt x="13570" y="2359"/>
                    <a:pt x="10644" y="1433"/>
                  </a:cubicBezTo>
                  <a:cubicBezTo>
                    <a:pt x="7788" y="531"/>
                    <a:pt x="4298" y="1"/>
                    <a:pt x="1997" y="2359"/>
                  </a:cubicBezTo>
                  <a:cubicBezTo>
                    <a:pt x="641" y="3749"/>
                    <a:pt x="1" y="5754"/>
                    <a:pt x="39" y="7731"/>
                  </a:cubicBezTo>
                  <a:cubicBezTo>
                    <a:pt x="82" y="9751"/>
                    <a:pt x="598" y="11794"/>
                    <a:pt x="1653" y="13518"/>
                  </a:cubicBezTo>
                  <a:cubicBezTo>
                    <a:pt x="2789" y="15380"/>
                    <a:pt x="4537" y="16459"/>
                    <a:pt x="6318" y="17595"/>
                  </a:cubicBezTo>
                  <a:cubicBezTo>
                    <a:pt x="7807" y="18550"/>
                    <a:pt x="9154" y="19758"/>
                    <a:pt x="10204" y="21262"/>
                  </a:cubicBezTo>
                  <a:cubicBezTo>
                    <a:pt x="11393" y="22976"/>
                    <a:pt x="12167" y="24915"/>
                    <a:pt x="13604" y="26433"/>
                  </a:cubicBezTo>
                  <a:cubicBezTo>
                    <a:pt x="15270" y="28190"/>
                    <a:pt x="18035" y="28883"/>
                    <a:pt x="20374" y="28548"/>
                  </a:cubicBezTo>
                  <a:cubicBezTo>
                    <a:pt x="21153" y="28439"/>
                    <a:pt x="21936" y="28205"/>
                    <a:pt x="22580" y="27756"/>
                  </a:cubicBezTo>
                  <a:close/>
                </a:path>
              </a:pathLst>
            </a:custGeom>
            <a:noFill/>
            <a:ln w="5975" cap="flat" cmpd="sng">
              <a:solidFill>
                <a:schemeClr val="accent2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17"/>
          <p:cNvSpPr/>
          <p:nvPr/>
        </p:nvSpPr>
        <p:spPr>
          <a:xfrm>
            <a:off x="3849075" y="12"/>
            <a:ext cx="2800525" cy="569200"/>
          </a:xfrm>
          <a:custGeom>
            <a:avLst/>
            <a:gdLst/>
            <a:ahLst/>
            <a:cxnLst/>
            <a:rect l="l" t="t" r="r" b="b"/>
            <a:pathLst>
              <a:path w="112021" h="22768" extrusionOk="0">
                <a:moveTo>
                  <a:pt x="112021" y="521"/>
                </a:moveTo>
                <a:cubicBezTo>
                  <a:pt x="103366" y="-562"/>
                  <a:pt x="93628" y="327"/>
                  <a:pt x="86230" y="4949"/>
                </a:cubicBezTo>
                <a:cubicBezTo>
                  <a:pt x="81062" y="8178"/>
                  <a:pt x="77416" y="13439"/>
                  <a:pt x="72423" y="16933"/>
                </a:cubicBezTo>
                <a:cubicBezTo>
                  <a:pt x="66451" y="21112"/>
                  <a:pt x="58597" y="22237"/>
                  <a:pt x="51321" y="22664"/>
                </a:cubicBezTo>
                <a:cubicBezTo>
                  <a:pt x="39339" y="23367"/>
                  <a:pt x="26306" y="19481"/>
                  <a:pt x="16933" y="11983"/>
                </a:cubicBezTo>
                <a:cubicBezTo>
                  <a:pt x="11534" y="7663"/>
                  <a:pt x="6915" y="0"/>
                  <a:pt x="0" y="0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7" name="Google Shape;807;p17"/>
          <p:cNvSpPr/>
          <p:nvPr/>
        </p:nvSpPr>
        <p:spPr>
          <a:xfrm>
            <a:off x="4471700" y="4831040"/>
            <a:ext cx="2969850" cy="357725"/>
          </a:xfrm>
          <a:custGeom>
            <a:avLst/>
            <a:gdLst/>
            <a:ahLst/>
            <a:cxnLst/>
            <a:rect l="l" t="t" r="r" b="b"/>
            <a:pathLst>
              <a:path w="118794" h="14309" extrusionOk="0">
                <a:moveTo>
                  <a:pt x="118794" y="13007"/>
                </a:moveTo>
                <a:cubicBezTo>
                  <a:pt x="114035" y="5864"/>
                  <a:pt x="104182" y="1397"/>
                  <a:pt x="95608" y="1805"/>
                </a:cubicBezTo>
                <a:cubicBezTo>
                  <a:pt x="84040" y="2355"/>
                  <a:pt x="72920" y="10122"/>
                  <a:pt x="61481" y="8317"/>
                </a:cubicBezTo>
                <a:cubicBezTo>
                  <a:pt x="52279" y="6865"/>
                  <a:pt x="43850" y="1956"/>
                  <a:pt x="34648" y="502"/>
                </a:cubicBezTo>
                <a:cubicBezTo>
                  <a:pt x="22368" y="-1438"/>
                  <a:pt x="3941" y="2517"/>
                  <a:pt x="0" y="14309"/>
                </a:cubicBezTo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8" name="Google Shape;808;p17"/>
          <p:cNvSpPr txBox="1">
            <a:spLocks noGrp="1"/>
          </p:cNvSpPr>
          <p:nvPr>
            <p:ph type="title"/>
          </p:nvPr>
        </p:nvSpPr>
        <p:spPr>
          <a:xfrm>
            <a:off x="2929350" y="1766988"/>
            <a:ext cx="4790100" cy="6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17"/>
          <p:cNvSpPr txBox="1">
            <a:spLocks noGrp="1"/>
          </p:cNvSpPr>
          <p:nvPr>
            <p:ph type="subTitle" idx="1"/>
          </p:nvPr>
        </p:nvSpPr>
        <p:spPr>
          <a:xfrm>
            <a:off x="2929350" y="2411998"/>
            <a:ext cx="4790100" cy="9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2"/>
            </a:gs>
            <a:gs pos="5000">
              <a:schemeClr val="accent1"/>
            </a:gs>
            <a:gs pos="42000">
              <a:schemeClr val="lt1"/>
            </a:gs>
            <a:gs pos="100000">
              <a:schemeClr val="lt1"/>
            </a:gs>
          </a:gsLst>
          <a:lin ang="80993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●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○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■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●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○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■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●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haya Libre"/>
              <a:buChar char="○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haya Libre"/>
              <a:buChar char="■"/>
              <a:defRPr>
                <a:solidFill>
                  <a:schemeClr val="lt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61" r:id="rId8"/>
    <p:sldLayoutId id="2147483663" r:id="rId9"/>
    <p:sldLayoutId id="2147483670" r:id="rId10"/>
    <p:sldLayoutId id="2147483672" r:id="rId11"/>
    <p:sldLayoutId id="2147483674" r:id="rId12"/>
    <p:sldLayoutId id="2147483684" r:id="rId13"/>
    <p:sldLayoutId id="2147483685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techtudo.com.br/listas/2021/04/dez-games-antigos-muito-mais-dificeis-do-que-dark-souls.ghtml" TargetMode="External"/><Relationship Id="rId5" Type="http://schemas.openxmlformats.org/officeDocument/2006/relationships/hyperlink" Target="https://www.ligadosgames.com/jogos-mais-dificeis-dos-ultimos-anos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41414"/>
            </a:gs>
            <a:gs pos="67000">
              <a:srgbClr val="221917"/>
            </a:gs>
            <a:gs pos="89000">
              <a:srgbClr val="6F2C1E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E6E0BAE-7962-86B0-95C4-C485E24B3032}"/>
              </a:ext>
            </a:extLst>
          </p:cNvPr>
          <p:cNvSpPr/>
          <p:nvPr/>
        </p:nvSpPr>
        <p:spPr>
          <a:xfrm>
            <a:off x="2743201" y="1806005"/>
            <a:ext cx="3256169" cy="100238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35FA4627-4D2E-3BA1-EBD2-38217C86B9CA}"/>
              </a:ext>
            </a:extLst>
          </p:cNvPr>
          <p:cNvSpPr/>
          <p:nvPr/>
        </p:nvSpPr>
        <p:spPr>
          <a:xfrm>
            <a:off x="3034773" y="1643170"/>
            <a:ext cx="3256169" cy="8557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66" name="Google Shape;1966;p43"/>
          <p:cNvSpPr txBox="1">
            <a:spLocks noGrp="1"/>
          </p:cNvSpPr>
          <p:nvPr>
            <p:ph type="ctrTitle"/>
          </p:nvPr>
        </p:nvSpPr>
        <p:spPr>
          <a:xfrm>
            <a:off x="2840716" y="1600002"/>
            <a:ext cx="3608231" cy="8557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3500" dirty="0">
                <a:solidFill>
                  <a:srgbClr val="BF8739"/>
                </a:solidFill>
              </a:rPr>
              <a:t>Dark Souls</a:t>
            </a:r>
            <a:endParaRPr sz="3500" b="0" dirty="0">
              <a:solidFill>
                <a:srgbClr val="BF8739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1967" name="Google Shape;1967;p43"/>
          <p:cNvSpPr txBox="1">
            <a:spLocks noGrp="1"/>
          </p:cNvSpPr>
          <p:nvPr>
            <p:ph type="subTitle" idx="1"/>
          </p:nvPr>
        </p:nvSpPr>
        <p:spPr>
          <a:xfrm>
            <a:off x="3328163" y="3204206"/>
            <a:ext cx="2487674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Luccas Bueno - 1ADSB</a:t>
            </a: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86D09E7-9DA0-28C2-F81E-66CDCA56954A}"/>
              </a:ext>
            </a:extLst>
          </p:cNvPr>
          <p:cNvSpPr txBox="1"/>
          <p:nvPr/>
        </p:nvSpPr>
        <p:spPr>
          <a:xfrm>
            <a:off x="2565731" y="529979"/>
            <a:ext cx="41582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tx1"/>
                </a:solidFill>
              </a:rPr>
              <a:t>Projeto Individual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33;p49">
            <a:extLst>
              <a:ext uri="{FF2B5EF4-FFF2-40B4-BE49-F238E27FC236}">
                <a16:creationId xmlns:a16="http://schemas.microsoft.com/office/drawing/2014/main" id="{E7FD751C-358B-8A7A-8F6F-256A39DC0150}"/>
              </a:ext>
            </a:extLst>
          </p:cNvPr>
          <p:cNvSpPr txBox="1">
            <a:spLocks/>
          </p:cNvSpPr>
          <p:nvPr/>
        </p:nvSpPr>
        <p:spPr>
          <a:xfrm>
            <a:off x="763860" y="171720"/>
            <a:ext cx="7616280" cy="83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5000" dirty="0">
                <a:solidFill>
                  <a:srgbClr val="846E31"/>
                </a:solidFill>
              </a:rPr>
              <a:t>Superação</a:t>
            </a:r>
            <a:endParaRPr lang="pt-BR" sz="5000" dirty="0"/>
          </a:p>
        </p:txBody>
      </p:sp>
      <p:pic>
        <p:nvPicPr>
          <p:cNvPr id="7170" name="Picture 2" descr="O que é HTML e para que serve? Um guia para iniciantes">
            <a:extLst>
              <a:ext uri="{FF2B5EF4-FFF2-40B4-BE49-F238E27FC236}">
                <a16:creationId xmlns:a16="http://schemas.microsoft.com/office/drawing/2014/main" id="{8E57E93B-7D3E-05B3-3836-43549A526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333" y="2026921"/>
            <a:ext cx="33866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This is what Young Thug and Lil Durk were actually looking at | The FADER">
            <a:extLst>
              <a:ext uri="{FF2B5EF4-FFF2-40B4-BE49-F238E27FC236}">
                <a16:creationId xmlns:a16="http://schemas.microsoft.com/office/drawing/2014/main" id="{3DD18F4B-37ED-2C15-63BA-E36DDD1D5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085" y="1430655"/>
            <a:ext cx="2579370" cy="257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2033;p49">
            <a:extLst>
              <a:ext uri="{FF2B5EF4-FFF2-40B4-BE49-F238E27FC236}">
                <a16:creationId xmlns:a16="http://schemas.microsoft.com/office/drawing/2014/main" id="{5D7CDB2F-DFF5-4FDA-7875-2342762F7D5E}"/>
              </a:ext>
            </a:extLst>
          </p:cNvPr>
          <p:cNvSpPr txBox="1">
            <a:spLocks/>
          </p:cNvSpPr>
          <p:nvPr/>
        </p:nvSpPr>
        <p:spPr>
          <a:xfrm>
            <a:off x="573928" y="1417320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2700" dirty="0">
                <a:solidFill>
                  <a:schemeClr val="tx1"/>
                </a:solidFill>
              </a:rPr>
              <a:t>Se Aprendi ...</a:t>
            </a:r>
          </a:p>
        </p:txBody>
      </p:sp>
      <p:sp>
        <p:nvSpPr>
          <p:cNvPr id="18" name="Google Shape;2033;p49">
            <a:extLst>
              <a:ext uri="{FF2B5EF4-FFF2-40B4-BE49-F238E27FC236}">
                <a16:creationId xmlns:a16="http://schemas.microsoft.com/office/drawing/2014/main" id="{F19C84D8-B04D-6817-060D-E062414C2CD9}"/>
              </a:ext>
            </a:extLst>
          </p:cNvPr>
          <p:cNvSpPr txBox="1">
            <a:spLocks/>
          </p:cNvSpPr>
          <p:nvPr/>
        </p:nvSpPr>
        <p:spPr>
          <a:xfrm>
            <a:off x="4709160" y="4180512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2700" dirty="0">
                <a:solidFill>
                  <a:schemeClr val="tx1"/>
                </a:solidFill>
              </a:rPr>
              <a:t>... Agora ensino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3724258-EE4B-F793-8BE4-EB1F76922118}"/>
              </a:ext>
            </a:extLst>
          </p:cNvPr>
          <p:cNvSpPr/>
          <p:nvPr/>
        </p:nvSpPr>
        <p:spPr>
          <a:xfrm>
            <a:off x="1070520" y="1923812"/>
            <a:ext cx="3638640" cy="216050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ADF5CC4-B6EC-0E58-C99A-56A99799905F}"/>
              </a:ext>
            </a:extLst>
          </p:cNvPr>
          <p:cNvSpPr/>
          <p:nvPr/>
        </p:nvSpPr>
        <p:spPr>
          <a:xfrm>
            <a:off x="5152925" y="1302566"/>
            <a:ext cx="2805742" cy="284271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8" name="Google Shape;2218;p55"/>
          <p:cNvGrpSpPr/>
          <p:nvPr/>
        </p:nvGrpSpPr>
        <p:grpSpPr>
          <a:xfrm rot="1324681">
            <a:off x="1217675" y="2915057"/>
            <a:ext cx="1212048" cy="952665"/>
            <a:chOff x="1629550" y="882900"/>
            <a:chExt cx="918675" cy="722075"/>
          </a:xfrm>
        </p:grpSpPr>
        <p:sp>
          <p:nvSpPr>
            <p:cNvPr id="2219" name="Google Shape;2219;p55"/>
            <p:cNvSpPr/>
            <p:nvPr/>
          </p:nvSpPr>
          <p:spPr>
            <a:xfrm>
              <a:off x="1928800" y="1137525"/>
              <a:ext cx="306325" cy="239475"/>
            </a:xfrm>
            <a:custGeom>
              <a:avLst/>
              <a:gdLst/>
              <a:ahLst/>
              <a:cxnLst/>
              <a:rect l="l" t="t" r="r" b="b"/>
              <a:pathLst>
                <a:path w="12253" h="9579" fill="none" extrusionOk="0">
                  <a:moveTo>
                    <a:pt x="12195" y="2015"/>
                  </a:moveTo>
                  <a:cubicBezTo>
                    <a:pt x="12157" y="1285"/>
                    <a:pt x="11804" y="654"/>
                    <a:pt x="10863" y="325"/>
                  </a:cubicBezTo>
                  <a:cubicBezTo>
                    <a:pt x="10009" y="24"/>
                    <a:pt x="9063" y="172"/>
                    <a:pt x="8166" y="311"/>
                  </a:cubicBezTo>
                  <a:cubicBezTo>
                    <a:pt x="7125" y="468"/>
                    <a:pt x="6050" y="626"/>
                    <a:pt x="4995" y="516"/>
                  </a:cubicBezTo>
                  <a:cubicBezTo>
                    <a:pt x="3959" y="411"/>
                    <a:pt x="2804" y="0"/>
                    <a:pt x="1782" y="411"/>
                  </a:cubicBezTo>
                  <a:cubicBezTo>
                    <a:pt x="593" y="888"/>
                    <a:pt x="1" y="2220"/>
                    <a:pt x="158" y="3447"/>
                  </a:cubicBezTo>
                  <a:cubicBezTo>
                    <a:pt x="268" y="4297"/>
                    <a:pt x="674" y="5085"/>
                    <a:pt x="1185" y="5768"/>
                  </a:cubicBezTo>
                  <a:cubicBezTo>
                    <a:pt x="2546" y="7592"/>
                    <a:pt x="5501" y="9578"/>
                    <a:pt x="7884" y="8700"/>
                  </a:cubicBezTo>
                  <a:cubicBezTo>
                    <a:pt x="9364" y="8150"/>
                    <a:pt x="10405" y="6880"/>
                    <a:pt x="11078" y="5496"/>
                  </a:cubicBezTo>
                  <a:cubicBezTo>
                    <a:pt x="11532" y="4565"/>
                    <a:pt x="12253" y="3161"/>
                    <a:pt x="12195" y="201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5"/>
            <p:cNvSpPr/>
            <p:nvPr/>
          </p:nvSpPr>
          <p:spPr>
            <a:xfrm>
              <a:off x="1886550" y="1101950"/>
              <a:ext cx="391200" cy="294850"/>
            </a:xfrm>
            <a:custGeom>
              <a:avLst/>
              <a:gdLst/>
              <a:ahLst/>
              <a:cxnLst/>
              <a:rect l="l" t="t" r="r" b="b"/>
              <a:pathLst>
                <a:path w="15648" h="11794" fill="none" extrusionOk="0">
                  <a:moveTo>
                    <a:pt x="9961" y="11388"/>
                  </a:moveTo>
                  <a:cubicBezTo>
                    <a:pt x="10596" y="11097"/>
                    <a:pt x="11078" y="10643"/>
                    <a:pt x="11493" y="10137"/>
                  </a:cubicBezTo>
                  <a:cubicBezTo>
                    <a:pt x="11832" y="9726"/>
                    <a:pt x="12152" y="9287"/>
                    <a:pt x="12467" y="8838"/>
                  </a:cubicBezTo>
                  <a:cubicBezTo>
                    <a:pt x="12873" y="8265"/>
                    <a:pt x="13260" y="7678"/>
                    <a:pt x="13666" y="7095"/>
                  </a:cubicBezTo>
                  <a:cubicBezTo>
                    <a:pt x="14091" y="6489"/>
                    <a:pt x="14621" y="5787"/>
                    <a:pt x="15022" y="5009"/>
                  </a:cubicBezTo>
                  <a:cubicBezTo>
                    <a:pt x="15351" y="4374"/>
                    <a:pt x="15590" y="3682"/>
                    <a:pt x="15614" y="3013"/>
                  </a:cubicBezTo>
                  <a:cubicBezTo>
                    <a:pt x="15647" y="2073"/>
                    <a:pt x="15141" y="1232"/>
                    <a:pt x="14148" y="936"/>
                  </a:cubicBezTo>
                  <a:cubicBezTo>
                    <a:pt x="13981" y="884"/>
                    <a:pt x="13809" y="850"/>
                    <a:pt x="13623" y="822"/>
                  </a:cubicBezTo>
                  <a:cubicBezTo>
                    <a:pt x="13279" y="774"/>
                    <a:pt x="12930" y="774"/>
                    <a:pt x="12572" y="779"/>
                  </a:cubicBezTo>
                  <a:cubicBezTo>
                    <a:pt x="11641" y="788"/>
                    <a:pt x="10667" y="826"/>
                    <a:pt x="9736" y="836"/>
                  </a:cubicBezTo>
                  <a:cubicBezTo>
                    <a:pt x="8418" y="855"/>
                    <a:pt x="7105" y="841"/>
                    <a:pt x="5783" y="616"/>
                  </a:cubicBezTo>
                  <a:cubicBezTo>
                    <a:pt x="4484" y="397"/>
                    <a:pt x="3009" y="0"/>
                    <a:pt x="1796" y="654"/>
                  </a:cubicBezTo>
                  <a:cubicBezTo>
                    <a:pt x="597" y="1304"/>
                    <a:pt x="1" y="2693"/>
                    <a:pt x="125" y="4030"/>
                  </a:cubicBezTo>
                  <a:cubicBezTo>
                    <a:pt x="182" y="4675"/>
                    <a:pt x="359" y="5314"/>
                    <a:pt x="660" y="5887"/>
                  </a:cubicBezTo>
                  <a:cubicBezTo>
                    <a:pt x="975" y="6494"/>
                    <a:pt x="1433" y="6957"/>
                    <a:pt x="1901" y="7425"/>
                  </a:cubicBezTo>
                  <a:cubicBezTo>
                    <a:pt x="2431" y="7960"/>
                    <a:pt x="3004" y="8561"/>
                    <a:pt x="3610" y="9153"/>
                  </a:cubicBezTo>
                  <a:cubicBezTo>
                    <a:pt x="4274" y="9812"/>
                    <a:pt x="4947" y="10457"/>
                    <a:pt x="5749" y="10944"/>
                  </a:cubicBezTo>
                  <a:cubicBezTo>
                    <a:pt x="6709" y="11522"/>
                    <a:pt x="7869" y="11794"/>
                    <a:pt x="8934" y="11670"/>
                  </a:cubicBezTo>
                  <a:cubicBezTo>
                    <a:pt x="9287" y="11627"/>
                    <a:pt x="9636" y="11541"/>
                    <a:pt x="9965" y="11393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5"/>
            <p:cNvSpPr/>
            <p:nvPr/>
          </p:nvSpPr>
          <p:spPr>
            <a:xfrm>
              <a:off x="1843950" y="1066025"/>
              <a:ext cx="478800" cy="365525"/>
            </a:xfrm>
            <a:custGeom>
              <a:avLst/>
              <a:gdLst/>
              <a:ahLst/>
              <a:cxnLst/>
              <a:rect l="l" t="t" r="r" b="b"/>
              <a:pathLst>
                <a:path w="19152" h="14621" fill="none" extrusionOk="0">
                  <a:moveTo>
                    <a:pt x="12056" y="14095"/>
                  </a:moveTo>
                  <a:cubicBezTo>
                    <a:pt x="12796" y="13703"/>
                    <a:pt x="13293" y="13073"/>
                    <a:pt x="13708" y="12414"/>
                  </a:cubicBezTo>
                  <a:cubicBezTo>
                    <a:pt x="14052" y="11865"/>
                    <a:pt x="14391" y="11307"/>
                    <a:pt x="14754" y="10762"/>
                  </a:cubicBezTo>
                  <a:cubicBezTo>
                    <a:pt x="15217" y="10060"/>
                    <a:pt x="15704" y="9368"/>
                    <a:pt x="16267" y="8709"/>
                  </a:cubicBezTo>
                  <a:cubicBezTo>
                    <a:pt x="16864" y="8007"/>
                    <a:pt x="17595" y="7262"/>
                    <a:pt x="18163" y="6384"/>
                  </a:cubicBezTo>
                  <a:cubicBezTo>
                    <a:pt x="18626" y="5663"/>
                    <a:pt x="18979" y="4846"/>
                    <a:pt x="19046" y="4025"/>
                  </a:cubicBezTo>
                  <a:cubicBezTo>
                    <a:pt x="19151" y="2774"/>
                    <a:pt x="18392" y="1657"/>
                    <a:pt x="17093" y="1404"/>
                  </a:cubicBezTo>
                  <a:cubicBezTo>
                    <a:pt x="16869" y="1361"/>
                    <a:pt x="16640" y="1342"/>
                    <a:pt x="16401" y="1337"/>
                  </a:cubicBezTo>
                  <a:cubicBezTo>
                    <a:pt x="15947" y="1318"/>
                    <a:pt x="15489" y="1366"/>
                    <a:pt x="15026" y="1399"/>
                  </a:cubicBezTo>
                  <a:cubicBezTo>
                    <a:pt x="13804" y="1485"/>
                    <a:pt x="12534" y="1461"/>
                    <a:pt x="11321" y="1380"/>
                  </a:cubicBezTo>
                  <a:cubicBezTo>
                    <a:pt x="9731" y="1265"/>
                    <a:pt x="8174" y="1070"/>
                    <a:pt x="6584" y="726"/>
                  </a:cubicBezTo>
                  <a:cubicBezTo>
                    <a:pt x="5028" y="396"/>
                    <a:pt x="3228" y="0"/>
                    <a:pt x="1819" y="917"/>
                  </a:cubicBezTo>
                  <a:cubicBezTo>
                    <a:pt x="606" y="1709"/>
                    <a:pt x="0" y="3180"/>
                    <a:pt x="100" y="4622"/>
                  </a:cubicBezTo>
                  <a:cubicBezTo>
                    <a:pt x="158" y="5496"/>
                    <a:pt x="387" y="6370"/>
                    <a:pt x="812" y="7138"/>
                  </a:cubicBezTo>
                  <a:cubicBezTo>
                    <a:pt x="1265" y="7950"/>
                    <a:pt x="1943" y="8513"/>
                    <a:pt x="2626" y="9101"/>
                  </a:cubicBezTo>
                  <a:cubicBezTo>
                    <a:pt x="3318" y="9693"/>
                    <a:pt x="4020" y="10399"/>
                    <a:pt x="4698" y="11149"/>
                  </a:cubicBezTo>
                  <a:cubicBezTo>
                    <a:pt x="5453" y="11980"/>
                    <a:pt x="6140" y="12844"/>
                    <a:pt x="7047" y="13498"/>
                  </a:cubicBezTo>
                  <a:cubicBezTo>
                    <a:pt x="8122" y="14276"/>
                    <a:pt x="9549" y="14620"/>
                    <a:pt x="10829" y="14458"/>
                  </a:cubicBezTo>
                  <a:cubicBezTo>
                    <a:pt x="11254" y="14405"/>
                    <a:pt x="11674" y="14295"/>
                    <a:pt x="12056" y="140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5"/>
            <p:cNvSpPr/>
            <p:nvPr/>
          </p:nvSpPr>
          <p:spPr>
            <a:xfrm>
              <a:off x="1801100" y="1029725"/>
              <a:ext cx="566650" cy="436550"/>
            </a:xfrm>
            <a:custGeom>
              <a:avLst/>
              <a:gdLst/>
              <a:ahLst/>
              <a:cxnLst/>
              <a:rect l="l" t="t" r="r" b="b"/>
              <a:pathLst>
                <a:path w="22666" h="17462" fill="none" extrusionOk="0">
                  <a:moveTo>
                    <a:pt x="14162" y="16812"/>
                  </a:moveTo>
                  <a:cubicBezTo>
                    <a:pt x="15007" y="16325"/>
                    <a:pt x="15518" y="15518"/>
                    <a:pt x="15933" y="14702"/>
                  </a:cubicBezTo>
                  <a:cubicBezTo>
                    <a:pt x="16277" y="14019"/>
                    <a:pt x="16640" y="13346"/>
                    <a:pt x="17045" y="12701"/>
                  </a:cubicBezTo>
                  <a:cubicBezTo>
                    <a:pt x="17571" y="11870"/>
                    <a:pt x="18163" y="11078"/>
                    <a:pt x="18874" y="10343"/>
                  </a:cubicBezTo>
                  <a:cubicBezTo>
                    <a:pt x="19652" y="9540"/>
                    <a:pt x="20579" y="8753"/>
                    <a:pt x="21314" y="7774"/>
                  </a:cubicBezTo>
                  <a:cubicBezTo>
                    <a:pt x="21916" y="6967"/>
                    <a:pt x="22379" y="6031"/>
                    <a:pt x="22489" y="5057"/>
                  </a:cubicBezTo>
                  <a:cubicBezTo>
                    <a:pt x="22665" y="3491"/>
                    <a:pt x="21658" y="2101"/>
                    <a:pt x="20049" y="1891"/>
                  </a:cubicBezTo>
                  <a:cubicBezTo>
                    <a:pt x="19767" y="1858"/>
                    <a:pt x="19481" y="1853"/>
                    <a:pt x="19185" y="1863"/>
                  </a:cubicBezTo>
                  <a:cubicBezTo>
                    <a:pt x="18621" y="1882"/>
                    <a:pt x="18062" y="1973"/>
                    <a:pt x="17490" y="2035"/>
                  </a:cubicBezTo>
                  <a:cubicBezTo>
                    <a:pt x="15981" y="2202"/>
                    <a:pt x="14410" y="2121"/>
                    <a:pt x="12915" y="1934"/>
                  </a:cubicBezTo>
                  <a:cubicBezTo>
                    <a:pt x="11053" y="1700"/>
                    <a:pt x="9248" y="1314"/>
                    <a:pt x="7391" y="855"/>
                  </a:cubicBezTo>
                  <a:cubicBezTo>
                    <a:pt x="5577" y="406"/>
                    <a:pt x="3452" y="1"/>
                    <a:pt x="1853" y="1194"/>
                  </a:cubicBezTo>
                  <a:cubicBezTo>
                    <a:pt x="621" y="2111"/>
                    <a:pt x="0" y="3682"/>
                    <a:pt x="86" y="5234"/>
                  </a:cubicBezTo>
                  <a:cubicBezTo>
                    <a:pt x="148" y="6332"/>
                    <a:pt x="430" y="7440"/>
                    <a:pt x="979" y="8399"/>
                  </a:cubicBezTo>
                  <a:cubicBezTo>
                    <a:pt x="1571" y="9421"/>
                    <a:pt x="2464" y="10085"/>
                    <a:pt x="3361" y="10787"/>
                  </a:cubicBezTo>
                  <a:cubicBezTo>
                    <a:pt x="4216" y="11450"/>
                    <a:pt x="5047" y="12257"/>
                    <a:pt x="5801" y="13160"/>
                  </a:cubicBezTo>
                  <a:cubicBezTo>
                    <a:pt x="6642" y="14167"/>
                    <a:pt x="7343" y="15246"/>
                    <a:pt x="8356" y="16072"/>
                  </a:cubicBezTo>
                  <a:cubicBezTo>
                    <a:pt x="9549" y="17046"/>
                    <a:pt x="11244" y="17462"/>
                    <a:pt x="12739" y="17266"/>
                  </a:cubicBezTo>
                  <a:cubicBezTo>
                    <a:pt x="13235" y="17199"/>
                    <a:pt x="13727" y="17060"/>
                    <a:pt x="14162" y="16812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5"/>
            <p:cNvSpPr/>
            <p:nvPr/>
          </p:nvSpPr>
          <p:spPr>
            <a:xfrm>
              <a:off x="1758225" y="993200"/>
              <a:ext cx="654650" cy="507700"/>
            </a:xfrm>
            <a:custGeom>
              <a:avLst/>
              <a:gdLst/>
              <a:ahLst/>
              <a:cxnLst/>
              <a:rect l="l" t="t" r="r" b="b"/>
              <a:pathLst>
                <a:path w="26186" h="20308" fill="none" extrusionOk="0">
                  <a:moveTo>
                    <a:pt x="16263" y="19543"/>
                  </a:moveTo>
                  <a:cubicBezTo>
                    <a:pt x="17218" y="18956"/>
                    <a:pt x="17748" y="17977"/>
                    <a:pt x="18159" y="17003"/>
                  </a:cubicBezTo>
                  <a:cubicBezTo>
                    <a:pt x="18507" y="16182"/>
                    <a:pt x="18889" y="15394"/>
                    <a:pt x="19343" y="14649"/>
                  </a:cubicBezTo>
                  <a:cubicBezTo>
                    <a:pt x="19925" y="13690"/>
                    <a:pt x="20618" y="12797"/>
                    <a:pt x="21487" y="11980"/>
                  </a:cubicBezTo>
                  <a:cubicBezTo>
                    <a:pt x="22442" y="11087"/>
                    <a:pt x="23564" y="10252"/>
                    <a:pt x="24466" y="9168"/>
                  </a:cubicBezTo>
                  <a:cubicBezTo>
                    <a:pt x="25201" y="8280"/>
                    <a:pt x="25784" y="7220"/>
                    <a:pt x="25932" y="6093"/>
                  </a:cubicBezTo>
                  <a:cubicBezTo>
                    <a:pt x="26185" y="4217"/>
                    <a:pt x="24925" y="2555"/>
                    <a:pt x="23005" y="2388"/>
                  </a:cubicBezTo>
                  <a:cubicBezTo>
                    <a:pt x="22666" y="2359"/>
                    <a:pt x="22322" y="2369"/>
                    <a:pt x="21974" y="2397"/>
                  </a:cubicBezTo>
                  <a:cubicBezTo>
                    <a:pt x="21301" y="2455"/>
                    <a:pt x="20637" y="2593"/>
                    <a:pt x="19954" y="2684"/>
                  </a:cubicBezTo>
                  <a:cubicBezTo>
                    <a:pt x="18164" y="2927"/>
                    <a:pt x="16292" y="2794"/>
                    <a:pt x="14516" y="2503"/>
                  </a:cubicBezTo>
                  <a:cubicBezTo>
                    <a:pt x="12382" y="2149"/>
                    <a:pt x="10333" y="1571"/>
                    <a:pt x="8209" y="994"/>
                  </a:cubicBezTo>
                  <a:cubicBezTo>
                    <a:pt x="6132" y="430"/>
                    <a:pt x="3673" y="1"/>
                    <a:pt x="1887" y="1481"/>
                  </a:cubicBezTo>
                  <a:cubicBezTo>
                    <a:pt x="631" y="2522"/>
                    <a:pt x="1" y="4193"/>
                    <a:pt x="77" y="5850"/>
                  </a:cubicBezTo>
                  <a:cubicBezTo>
                    <a:pt x="135" y="7182"/>
                    <a:pt x="474" y="8523"/>
                    <a:pt x="1147" y="9674"/>
                  </a:cubicBezTo>
                  <a:cubicBezTo>
                    <a:pt x="1873" y="10906"/>
                    <a:pt x="2985" y="11670"/>
                    <a:pt x="4102" y="12482"/>
                  </a:cubicBezTo>
                  <a:cubicBezTo>
                    <a:pt x="5115" y="13217"/>
                    <a:pt x="6074" y="14129"/>
                    <a:pt x="6900" y="15179"/>
                  </a:cubicBezTo>
                  <a:cubicBezTo>
                    <a:pt x="7831" y="16363"/>
                    <a:pt x="8552" y="17657"/>
                    <a:pt x="9670" y="18655"/>
                  </a:cubicBezTo>
                  <a:cubicBezTo>
                    <a:pt x="10983" y="19825"/>
                    <a:pt x="12945" y="20307"/>
                    <a:pt x="14645" y="20078"/>
                  </a:cubicBezTo>
                  <a:cubicBezTo>
                    <a:pt x="15213" y="20002"/>
                    <a:pt x="15781" y="19839"/>
                    <a:pt x="16263" y="19543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5"/>
            <p:cNvSpPr/>
            <p:nvPr/>
          </p:nvSpPr>
          <p:spPr>
            <a:xfrm>
              <a:off x="1715375" y="956550"/>
              <a:ext cx="742600" cy="579075"/>
            </a:xfrm>
            <a:custGeom>
              <a:avLst/>
              <a:gdLst/>
              <a:ahLst/>
              <a:cxnLst/>
              <a:rect l="l" t="t" r="r" b="b"/>
              <a:pathLst>
                <a:path w="29704" h="23163" fill="none" extrusionOk="0">
                  <a:moveTo>
                    <a:pt x="18369" y="22275"/>
                  </a:moveTo>
                  <a:cubicBezTo>
                    <a:pt x="19429" y="21592"/>
                    <a:pt x="19973" y="20436"/>
                    <a:pt x="20384" y="19305"/>
                  </a:cubicBezTo>
                  <a:cubicBezTo>
                    <a:pt x="20737" y="18350"/>
                    <a:pt x="21138" y="17447"/>
                    <a:pt x="21639" y="16602"/>
                  </a:cubicBezTo>
                  <a:cubicBezTo>
                    <a:pt x="22279" y="15514"/>
                    <a:pt x="23072" y="14520"/>
                    <a:pt x="24098" y="13623"/>
                  </a:cubicBezTo>
                  <a:cubicBezTo>
                    <a:pt x="25225" y="12635"/>
                    <a:pt x="26548" y="11761"/>
                    <a:pt x="27613" y="10572"/>
                  </a:cubicBezTo>
                  <a:cubicBezTo>
                    <a:pt x="28486" y="9603"/>
                    <a:pt x="29183" y="8414"/>
                    <a:pt x="29374" y="7134"/>
                  </a:cubicBezTo>
                  <a:cubicBezTo>
                    <a:pt x="29704" y="4947"/>
                    <a:pt x="28186" y="3014"/>
                    <a:pt x="25961" y="2889"/>
                  </a:cubicBezTo>
                  <a:cubicBezTo>
                    <a:pt x="25564" y="2870"/>
                    <a:pt x="25163" y="2894"/>
                    <a:pt x="24757" y="2942"/>
                  </a:cubicBezTo>
                  <a:cubicBezTo>
                    <a:pt x="23979" y="3028"/>
                    <a:pt x="23206" y="3214"/>
                    <a:pt x="22418" y="3333"/>
                  </a:cubicBezTo>
                  <a:cubicBezTo>
                    <a:pt x="20341" y="3653"/>
                    <a:pt x="18164" y="3472"/>
                    <a:pt x="16110" y="3071"/>
                  </a:cubicBezTo>
                  <a:cubicBezTo>
                    <a:pt x="13699" y="2603"/>
                    <a:pt x="11407" y="1829"/>
                    <a:pt x="9020" y="1132"/>
                  </a:cubicBezTo>
                  <a:cubicBezTo>
                    <a:pt x="6685" y="459"/>
                    <a:pt x="3887" y="1"/>
                    <a:pt x="1925" y="1767"/>
                  </a:cubicBezTo>
                  <a:cubicBezTo>
                    <a:pt x="636" y="2928"/>
                    <a:pt x="1" y="4709"/>
                    <a:pt x="63" y="6470"/>
                  </a:cubicBezTo>
                  <a:cubicBezTo>
                    <a:pt x="115" y="8032"/>
                    <a:pt x="512" y="9607"/>
                    <a:pt x="1314" y="10949"/>
                  </a:cubicBezTo>
                  <a:cubicBezTo>
                    <a:pt x="2178" y="12391"/>
                    <a:pt x="3501" y="13260"/>
                    <a:pt x="4842" y="14181"/>
                  </a:cubicBezTo>
                  <a:cubicBezTo>
                    <a:pt x="6012" y="14988"/>
                    <a:pt x="7101" y="16001"/>
                    <a:pt x="8003" y="17199"/>
                  </a:cubicBezTo>
                  <a:cubicBezTo>
                    <a:pt x="9020" y="18560"/>
                    <a:pt x="9755" y="20073"/>
                    <a:pt x="10982" y="21243"/>
                  </a:cubicBezTo>
                  <a:cubicBezTo>
                    <a:pt x="12410" y="22609"/>
                    <a:pt x="14640" y="23163"/>
                    <a:pt x="16554" y="22895"/>
                  </a:cubicBezTo>
                  <a:cubicBezTo>
                    <a:pt x="17194" y="22805"/>
                    <a:pt x="17829" y="22623"/>
                    <a:pt x="18369" y="22275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5"/>
            <p:cNvSpPr/>
            <p:nvPr/>
          </p:nvSpPr>
          <p:spPr>
            <a:xfrm>
              <a:off x="1672400" y="919675"/>
              <a:ext cx="830700" cy="650575"/>
            </a:xfrm>
            <a:custGeom>
              <a:avLst/>
              <a:gdLst/>
              <a:ahLst/>
              <a:cxnLst/>
              <a:rect l="l" t="t" r="r" b="b"/>
              <a:pathLst>
                <a:path w="33228" h="26023" fill="none" extrusionOk="0">
                  <a:moveTo>
                    <a:pt x="20479" y="25020"/>
                  </a:moveTo>
                  <a:cubicBezTo>
                    <a:pt x="21649" y="24237"/>
                    <a:pt x="22198" y="22904"/>
                    <a:pt x="22614" y="21620"/>
                  </a:cubicBezTo>
                  <a:cubicBezTo>
                    <a:pt x="22967" y="20527"/>
                    <a:pt x="23392" y="19510"/>
                    <a:pt x="23936" y="18564"/>
                  </a:cubicBezTo>
                  <a:cubicBezTo>
                    <a:pt x="24638" y="17347"/>
                    <a:pt x="25531" y="16253"/>
                    <a:pt x="26715" y="15275"/>
                  </a:cubicBezTo>
                  <a:cubicBezTo>
                    <a:pt x="28019" y="14195"/>
                    <a:pt x="29537" y="13274"/>
                    <a:pt x="30769" y="11985"/>
                  </a:cubicBezTo>
                  <a:cubicBezTo>
                    <a:pt x="31781" y="10930"/>
                    <a:pt x="32593" y="9621"/>
                    <a:pt x="32822" y="8184"/>
                  </a:cubicBezTo>
                  <a:cubicBezTo>
                    <a:pt x="33228" y="5687"/>
                    <a:pt x="31456" y="3481"/>
                    <a:pt x="28921" y="3400"/>
                  </a:cubicBezTo>
                  <a:cubicBezTo>
                    <a:pt x="28463" y="3386"/>
                    <a:pt x="28004" y="3424"/>
                    <a:pt x="27546" y="3491"/>
                  </a:cubicBezTo>
                  <a:cubicBezTo>
                    <a:pt x="26663" y="3615"/>
                    <a:pt x="25784" y="3849"/>
                    <a:pt x="24886" y="3997"/>
                  </a:cubicBezTo>
                  <a:cubicBezTo>
                    <a:pt x="22518" y="4388"/>
                    <a:pt x="20045" y="4159"/>
                    <a:pt x="17710" y="3648"/>
                  </a:cubicBezTo>
                  <a:cubicBezTo>
                    <a:pt x="15027" y="3066"/>
                    <a:pt x="12491" y="2096"/>
                    <a:pt x="9832" y="1285"/>
                  </a:cubicBezTo>
                  <a:cubicBezTo>
                    <a:pt x="7239" y="497"/>
                    <a:pt x="4098" y="0"/>
                    <a:pt x="1963" y="2068"/>
                  </a:cubicBezTo>
                  <a:cubicBezTo>
                    <a:pt x="641" y="3338"/>
                    <a:pt x="1" y="5233"/>
                    <a:pt x="53" y="7105"/>
                  </a:cubicBezTo>
                  <a:cubicBezTo>
                    <a:pt x="101" y="8891"/>
                    <a:pt x="560" y="10700"/>
                    <a:pt x="1486" y="12238"/>
                  </a:cubicBezTo>
                  <a:cubicBezTo>
                    <a:pt x="2484" y="13890"/>
                    <a:pt x="4021" y="14859"/>
                    <a:pt x="5582" y="15890"/>
                  </a:cubicBezTo>
                  <a:cubicBezTo>
                    <a:pt x="6910" y="16769"/>
                    <a:pt x="8127" y="17881"/>
                    <a:pt x="9106" y="19233"/>
                  </a:cubicBezTo>
                  <a:cubicBezTo>
                    <a:pt x="10209" y="20770"/>
                    <a:pt x="10964" y="22494"/>
                    <a:pt x="12296" y="23840"/>
                  </a:cubicBezTo>
                  <a:cubicBezTo>
                    <a:pt x="13843" y="25402"/>
                    <a:pt x="16335" y="26022"/>
                    <a:pt x="18464" y="25726"/>
                  </a:cubicBezTo>
                  <a:cubicBezTo>
                    <a:pt x="19176" y="25626"/>
                    <a:pt x="19883" y="25416"/>
                    <a:pt x="20479" y="25020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5"/>
            <p:cNvSpPr/>
            <p:nvPr/>
          </p:nvSpPr>
          <p:spPr>
            <a:xfrm>
              <a:off x="1629550" y="882900"/>
              <a:ext cx="918675" cy="722075"/>
            </a:xfrm>
            <a:custGeom>
              <a:avLst/>
              <a:gdLst/>
              <a:ahLst/>
              <a:cxnLst/>
              <a:rect l="l" t="t" r="r" b="b"/>
              <a:pathLst>
                <a:path w="36747" h="28883" fill="none" extrusionOk="0">
                  <a:moveTo>
                    <a:pt x="22580" y="27756"/>
                  </a:moveTo>
                  <a:cubicBezTo>
                    <a:pt x="23860" y="26877"/>
                    <a:pt x="24428" y="25369"/>
                    <a:pt x="24839" y="23931"/>
                  </a:cubicBezTo>
                  <a:cubicBezTo>
                    <a:pt x="25197" y="22700"/>
                    <a:pt x="25641" y="21563"/>
                    <a:pt x="26233" y="20522"/>
                  </a:cubicBezTo>
                  <a:cubicBezTo>
                    <a:pt x="26992" y="19176"/>
                    <a:pt x="27990" y="17977"/>
                    <a:pt x="29322" y="16922"/>
                  </a:cubicBezTo>
                  <a:cubicBezTo>
                    <a:pt x="30807" y="15748"/>
                    <a:pt x="32521" y="14783"/>
                    <a:pt x="33915" y="13394"/>
                  </a:cubicBezTo>
                  <a:cubicBezTo>
                    <a:pt x="35066" y="12253"/>
                    <a:pt x="35992" y="10820"/>
                    <a:pt x="36264" y="9230"/>
                  </a:cubicBezTo>
                  <a:cubicBezTo>
                    <a:pt x="36746" y="6423"/>
                    <a:pt x="34722" y="3945"/>
                    <a:pt x="31876" y="3906"/>
                  </a:cubicBezTo>
                  <a:cubicBezTo>
                    <a:pt x="31361" y="3897"/>
                    <a:pt x="30845" y="3954"/>
                    <a:pt x="30329" y="4035"/>
                  </a:cubicBezTo>
                  <a:cubicBezTo>
                    <a:pt x="29336" y="4198"/>
                    <a:pt x="28353" y="4475"/>
                    <a:pt x="27350" y="4651"/>
                  </a:cubicBezTo>
                  <a:cubicBezTo>
                    <a:pt x="24695" y="5124"/>
                    <a:pt x="21931" y="4785"/>
                    <a:pt x="19305" y="4226"/>
                  </a:cubicBezTo>
                  <a:cubicBezTo>
                    <a:pt x="16330" y="3596"/>
                    <a:pt x="13570" y="2359"/>
                    <a:pt x="10644" y="1433"/>
                  </a:cubicBezTo>
                  <a:cubicBezTo>
                    <a:pt x="7788" y="531"/>
                    <a:pt x="4298" y="1"/>
                    <a:pt x="1997" y="2359"/>
                  </a:cubicBezTo>
                  <a:cubicBezTo>
                    <a:pt x="641" y="3749"/>
                    <a:pt x="1" y="5754"/>
                    <a:pt x="39" y="7731"/>
                  </a:cubicBezTo>
                  <a:cubicBezTo>
                    <a:pt x="82" y="9751"/>
                    <a:pt x="598" y="11794"/>
                    <a:pt x="1653" y="13518"/>
                  </a:cubicBezTo>
                  <a:cubicBezTo>
                    <a:pt x="2789" y="15380"/>
                    <a:pt x="4537" y="16459"/>
                    <a:pt x="6318" y="17595"/>
                  </a:cubicBezTo>
                  <a:cubicBezTo>
                    <a:pt x="7807" y="18550"/>
                    <a:pt x="9154" y="19758"/>
                    <a:pt x="10204" y="21262"/>
                  </a:cubicBezTo>
                  <a:cubicBezTo>
                    <a:pt x="11393" y="22976"/>
                    <a:pt x="12167" y="24915"/>
                    <a:pt x="13604" y="26433"/>
                  </a:cubicBezTo>
                  <a:cubicBezTo>
                    <a:pt x="15270" y="28190"/>
                    <a:pt x="18035" y="28883"/>
                    <a:pt x="20374" y="28548"/>
                  </a:cubicBezTo>
                  <a:cubicBezTo>
                    <a:pt x="21153" y="28439"/>
                    <a:pt x="21936" y="28205"/>
                    <a:pt x="22580" y="27756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033;p49">
            <a:extLst>
              <a:ext uri="{FF2B5EF4-FFF2-40B4-BE49-F238E27FC236}">
                <a16:creationId xmlns:a16="http://schemas.microsoft.com/office/drawing/2014/main" id="{938E88B6-1147-C2BD-90D3-7983C2F64A31}"/>
              </a:ext>
            </a:extLst>
          </p:cNvPr>
          <p:cNvSpPr txBox="1">
            <a:spLocks/>
          </p:cNvSpPr>
          <p:nvPr/>
        </p:nvSpPr>
        <p:spPr>
          <a:xfrm>
            <a:off x="702900" y="324993"/>
            <a:ext cx="7616280" cy="83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5000" dirty="0">
                <a:solidFill>
                  <a:schemeClr val="tx1"/>
                </a:solidFill>
              </a:rPr>
              <a:t>Agradecimentos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60BF159-A717-1EC7-C257-3A91A48714E5}"/>
              </a:ext>
            </a:extLst>
          </p:cNvPr>
          <p:cNvSpPr/>
          <p:nvPr/>
        </p:nvSpPr>
        <p:spPr>
          <a:xfrm>
            <a:off x="1018135" y="1355528"/>
            <a:ext cx="3538560" cy="244514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218" name="Picture 2" descr="With a Little Help from My Friends - AgingCare.com">
            <a:extLst>
              <a:ext uri="{FF2B5EF4-FFF2-40B4-BE49-F238E27FC236}">
                <a16:creationId xmlns:a16="http://schemas.microsoft.com/office/drawing/2014/main" id="{E1CF1A52-B28D-49EC-A2B2-8778A8952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83" y="1480088"/>
            <a:ext cx="3300976" cy="219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033;p49">
            <a:extLst>
              <a:ext uri="{FF2B5EF4-FFF2-40B4-BE49-F238E27FC236}">
                <a16:creationId xmlns:a16="http://schemas.microsoft.com/office/drawing/2014/main" id="{9037500D-4131-B4DA-0C4B-933A7BB4EA07}"/>
              </a:ext>
            </a:extLst>
          </p:cNvPr>
          <p:cNvSpPr txBox="1">
            <a:spLocks/>
          </p:cNvSpPr>
          <p:nvPr/>
        </p:nvSpPr>
        <p:spPr>
          <a:xfrm>
            <a:off x="5045008" y="2240019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pPr algn="just"/>
            <a:r>
              <a:rPr lang="pt-BR" sz="1800" i="1" dirty="0">
                <a:solidFill>
                  <a:schemeClr val="tx1"/>
                </a:solidFill>
              </a:rPr>
              <a:t>“ </a:t>
            </a:r>
            <a:r>
              <a:rPr lang="pt-BR" sz="2000" dirty="0">
                <a:solidFill>
                  <a:schemeClr val="tx1"/>
                </a:solidFill>
              </a:rPr>
              <a:t>S</a:t>
            </a:r>
            <a:r>
              <a:rPr lang="pt-BR" sz="1600" dirty="0">
                <a:solidFill>
                  <a:schemeClr val="tx1"/>
                </a:solidFill>
              </a:rPr>
              <a:t>e hoje vi mais longe, foi por estar sobre ombros de gigantes.”</a:t>
            </a:r>
          </a:p>
        </p:txBody>
      </p:sp>
      <p:sp>
        <p:nvSpPr>
          <p:cNvPr id="7" name="Google Shape;2033;p49">
            <a:extLst>
              <a:ext uri="{FF2B5EF4-FFF2-40B4-BE49-F238E27FC236}">
                <a16:creationId xmlns:a16="http://schemas.microsoft.com/office/drawing/2014/main" id="{86466E56-6468-387D-5007-2FB62D55CDC7}"/>
              </a:ext>
            </a:extLst>
          </p:cNvPr>
          <p:cNvSpPr txBox="1">
            <a:spLocks/>
          </p:cNvSpPr>
          <p:nvPr/>
        </p:nvSpPr>
        <p:spPr>
          <a:xfrm>
            <a:off x="6366859" y="3119458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pPr algn="just"/>
            <a:r>
              <a:rPr lang="pt-BR" sz="1800" dirty="0">
                <a:solidFill>
                  <a:srgbClr val="BF8739"/>
                </a:solidFill>
              </a:rPr>
              <a:t>-Isaac Newton</a:t>
            </a:r>
            <a:endParaRPr lang="pt-BR" sz="1600" dirty="0">
              <a:solidFill>
                <a:srgbClr val="BF8739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033;p49">
            <a:extLst>
              <a:ext uri="{FF2B5EF4-FFF2-40B4-BE49-F238E27FC236}">
                <a16:creationId xmlns:a16="http://schemas.microsoft.com/office/drawing/2014/main" id="{E026AE7E-2898-E0E0-A868-0B7D2104D745}"/>
              </a:ext>
            </a:extLst>
          </p:cNvPr>
          <p:cNvSpPr txBox="1">
            <a:spLocks/>
          </p:cNvSpPr>
          <p:nvPr/>
        </p:nvSpPr>
        <p:spPr>
          <a:xfrm>
            <a:off x="763860" y="1736905"/>
            <a:ext cx="7616280" cy="83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5000" dirty="0">
                <a:solidFill>
                  <a:schemeClr val="tx1"/>
                </a:solidFill>
              </a:rPr>
              <a:t>Obrigado pela atenção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46"/>
          <p:cNvSpPr txBox="1">
            <a:spLocks noGrp="1"/>
          </p:cNvSpPr>
          <p:nvPr>
            <p:ph type="title"/>
          </p:nvPr>
        </p:nvSpPr>
        <p:spPr>
          <a:xfrm>
            <a:off x="599303" y="1411883"/>
            <a:ext cx="5835905" cy="26734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 dirty="0"/>
              <a:t>O que é </a:t>
            </a:r>
            <a:r>
              <a:rPr lang="en" sz="6300" dirty="0">
                <a:solidFill>
                  <a:srgbClr val="846E31"/>
                </a:solidFill>
              </a:rPr>
              <a:t>Dark S</a:t>
            </a:r>
            <a:r>
              <a:rPr lang="pt-BR" sz="6300" dirty="0">
                <a:solidFill>
                  <a:srgbClr val="846E31"/>
                </a:solidFill>
              </a:rPr>
              <a:t>o</a:t>
            </a:r>
            <a:r>
              <a:rPr lang="en" sz="6300" dirty="0">
                <a:solidFill>
                  <a:srgbClr val="846E31"/>
                </a:solidFill>
              </a:rPr>
              <a:t>uls</a:t>
            </a:r>
            <a:r>
              <a:rPr lang="en" sz="6300" dirty="0"/>
              <a:t> ?</a:t>
            </a:r>
            <a:endParaRPr sz="6300" dirty="0"/>
          </a:p>
        </p:txBody>
      </p:sp>
      <p:grpSp>
        <p:nvGrpSpPr>
          <p:cNvPr id="2006" name="Google Shape;2006;p46"/>
          <p:cNvGrpSpPr/>
          <p:nvPr/>
        </p:nvGrpSpPr>
        <p:grpSpPr>
          <a:xfrm>
            <a:off x="5922788" y="2071044"/>
            <a:ext cx="1358996" cy="1068166"/>
            <a:chOff x="1629550" y="882900"/>
            <a:chExt cx="918675" cy="722075"/>
          </a:xfrm>
        </p:grpSpPr>
        <p:sp>
          <p:nvSpPr>
            <p:cNvPr id="2007" name="Google Shape;2007;p46"/>
            <p:cNvSpPr/>
            <p:nvPr/>
          </p:nvSpPr>
          <p:spPr>
            <a:xfrm>
              <a:off x="1928800" y="1137525"/>
              <a:ext cx="306325" cy="239475"/>
            </a:xfrm>
            <a:custGeom>
              <a:avLst/>
              <a:gdLst/>
              <a:ahLst/>
              <a:cxnLst/>
              <a:rect l="l" t="t" r="r" b="b"/>
              <a:pathLst>
                <a:path w="12253" h="9579" fill="none" extrusionOk="0">
                  <a:moveTo>
                    <a:pt x="12195" y="2015"/>
                  </a:moveTo>
                  <a:cubicBezTo>
                    <a:pt x="12157" y="1285"/>
                    <a:pt x="11804" y="654"/>
                    <a:pt x="10863" y="325"/>
                  </a:cubicBezTo>
                  <a:cubicBezTo>
                    <a:pt x="10009" y="24"/>
                    <a:pt x="9063" y="172"/>
                    <a:pt x="8166" y="311"/>
                  </a:cubicBezTo>
                  <a:cubicBezTo>
                    <a:pt x="7125" y="468"/>
                    <a:pt x="6050" y="626"/>
                    <a:pt x="4995" y="516"/>
                  </a:cubicBezTo>
                  <a:cubicBezTo>
                    <a:pt x="3959" y="411"/>
                    <a:pt x="2804" y="0"/>
                    <a:pt x="1782" y="411"/>
                  </a:cubicBezTo>
                  <a:cubicBezTo>
                    <a:pt x="593" y="888"/>
                    <a:pt x="1" y="2220"/>
                    <a:pt x="158" y="3447"/>
                  </a:cubicBezTo>
                  <a:cubicBezTo>
                    <a:pt x="268" y="4297"/>
                    <a:pt x="674" y="5085"/>
                    <a:pt x="1185" y="5768"/>
                  </a:cubicBezTo>
                  <a:cubicBezTo>
                    <a:pt x="2546" y="7592"/>
                    <a:pt x="5501" y="9578"/>
                    <a:pt x="7884" y="8700"/>
                  </a:cubicBezTo>
                  <a:cubicBezTo>
                    <a:pt x="9364" y="8150"/>
                    <a:pt x="10405" y="6880"/>
                    <a:pt x="11078" y="5496"/>
                  </a:cubicBezTo>
                  <a:cubicBezTo>
                    <a:pt x="11532" y="4565"/>
                    <a:pt x="12253" y="3161"/>
                    <a:pt x="12195" y="201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6"/>
            <p:cNvSpPr/>
            <p:nvPr/>
          </p:nvSpPr>
          <p:spPr>
            <a:xfrm>
              <a:off x="1886550" y="1101950"/>
              <a:ext cx="391200" cy="294850"/>
            </a:xfrm>
            <a:custGeom>
              <a:avLst/>
              <a:gdLst/>
              <a:ahLst/>
              <a:cxnLst/>
              <a:rect l="l" t="t" r="r" b="b"/>
              <a:pathLst>
                <a:path w="15648" h="11794" fill="none" extrusionOk="0">
                  <a:moveTo>
                    <a:pt x="9961" y="11388"/>
                  </a:moveTo>
                  <a:cubicBezTo>
                    <a:pt x="10596" y="11097"/>
                    <a:pt x="11078" y="10643"/>
                    <a:pt x="11493" y="10137"/>
                  </a:cubicBezTo>
                  <a:cubicBezTo>
                    <a:pt x="11832" y="9726"/>
                    <a:pt x="12152" y="9287"/>
                    <a:pt x="12467" y="8838"/>
                  </a:cubicBezTo>
                  <a:cubicBezTo>
                    <a:pt x="12873" y="8265"/>
                    <a:pt x="13260" y="7678"/>
                    <a:pt x="13666" y="7095"/>
                  </a:cubicBezTo>
                  <a:cubicBezTo>
                    <a:pt x="14091" y="6489"/>
                    <a:pt x="14621" y="5787"/>
                    <a:pt x="15022" y="5009"/>
                  </a:cubicBezTo>
                  <a:cubicBezTo>
                    <a:pt x="15351" y="4374"/>
                    <a:pt x="15590" y="3682"/>
                    <a:pt x="15614" y="3013"/>
                  </a:cubicBezTo>
                  <a:cubicBezTo>
                    <a:pt x="15647" y="2073"/>
                    <a:pt x="15141" y="1232"/>
                    <a:pt x="14148" y="936"/>
                  </a:cubicBezTo>
                  <a:cubicBezTo>
                    <a:pt x="13981" y="884"/>
                    <a:pt x="13809" y="850"/>
                    <a:pt x="13623" y="822"/>
                  </a:cubicBezTo>
                  <a:cubicBezTo>
                    <a:pt x="13279" y="774"/>
                    <a:pt x="12930" y="774"/>
                    <a:pt x="12572" y="779"/>
                  </a:cubicBezTo>
                  <a:cubicBezTo>
                    <a:pt x="11641" y="788"/>
                    <a:pt x="10667" y="826"/>
                    <a:pt x="9736" y="836"/>
                  </a:cubicBezTo>
                  <a:cubicBezTo>
                    <a:pt x="8418" y="855"/>
                    <a:pt x="7105" y="841"/>
                    <a:pt x="5783" y="616"/>
                  </a:cubicBezTo>
                  <a:cubicBezTo>
                    <a:pt x="4484" y="397"/>
                    <a:pt x="3009" y="0"/>
                    <a:pt x="1796" y="654"/>
                  </a:cubicBezTo>
                  <a:cubicBezTo>
                    <a:pt x="597" y="1304"/>
                    <a:pt x="1" y="2693"/>
                    <a:pt x="125" y="4030"/>
                  </a:cubicBezTo>
                  <a:cubicBezTo>
                    <a:pt x="182" y="4675"/>
                    <a:pt x="359" y="5314"/>
                    <a:pt x="660" y="5887"/>
                  </a:cubicBezTo>
                  <a:cubicBezTo>
                    <a:pt x="975" y="6494"/>
                    <a:pt x="1433" y="6957"/>
                    <a:pt x="1901" y="7425"/>
                  </a:cubicBezTo>
                  <a:cubicBezTo>
                    <a:pt x="2431" y="7960"/>
                    <a:pt x="3004" y="8561"/>
                    <a:pt x="3610" y="9153"/>
                  </a:cubicBezTo>
                  <a:cubicBezTo>
                    <a:pt x="4274" y="9812"/>
                    <a:pt x="4947" y="10457"/>
                    <a:pt x="5749" y="10944"/>
                  </a:cubicBezTo>
                  <a:cubicBezTo>
                    <a:pt x="6709" y="11522"/>
                    <a:pt x="7869" y="11794"/>
                    <a:pt x="8934" y="11670"/>
                  </a:cubicBezTo>
                  <a:cubicBezTo>
                    <a:pt x="9287" y="11627"/>
                    <a:pt x="9636" y="11541"/>
                    <a:pt x="9965" y="11393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6"/>
            <p:cNvSpPr/>
            <p:nvPr/>
          </p:nvSpPr>
          <p:spPr>
            <a:xfrm>
              <a:off x="1843950" y="1066025"/>
              <a:ext cx="478800" cy="365525"/>
            </a:xfrm>
            <a:custGeom>
              <a:avLst/>
              <a:gdLst/>
              <a:ahLst/>
              <a:cxnLst/>
              <a:rect l="l" t="t" r="r" b="b"/>
              <a:pathLst>
                <a:path w="19152" h="14621" fill="none" extrusionOk="0">
                  <a:moveTo>
                    <a:pt x="12056" y="14095"/>
                  </a:moveTo>
                  <a:cubicBezTo>
                    <a:pt x="12796" y="13703"/>
                    <a:pt x="13293" y="13073"/>
                    <a:pt x="13708" y="12414"/>
                  </a:cubicBezTo>
                  <a:cubicBezTo>
                    <a:pt x="14052" y="11865"/>
                    <a:pt x="14391" y="11307"/>
                    <a:pt x="14754" y="10762"/>
                  </a:cubicBezTo>
                  <a:cubicBezTo>
                    <a:pt x="15217" y="10060"/>
                    <a:pt x="15704" y="9368"/>
                    <a:pt x="16267" y="8709"/>
                  </a:cubicBezTo>
                  <a:cubicBezTo>
                    <a:pt x="16864" y="8007"/>
                    <a:pt x="17595" y="7262"/>
                    <a:pt x="18163" y="6384"/>
                  </a:cubicBezTo>
                  <a:cubicBezTo>
                    <a:pt x="18626" y="5663"/>
                    <a:pt x="18979" y="4846"/>
                    <a:pt x="19046" y="4025"/>
                  </a:cubicBezTo>
                  <a:cubicBezTo>
                    <a:pt x="19151" y="2774"/>
                    <a:pt x="18392" y="1657"/>
                    <a:pt x="17093" y="1404"/>
                  </a:cubicBezTo>
                  <a:cubicBezTo>
                    <a:pt x="16869" y="1361"/>
                    <a:pt x="16640" y="1342"/>
                    <a:pt x="16401" y="1337"/>
                  </a:cubicBezTo>
                  <a:cubicBezTo>
                    <a:pt x="15947" y="1318"/>
                    <a:pt x="15489" y="1366"/>
                    <a:pt x="15026" y="1399"/>
                  </a:cubicBezTo>
                  <a:cubicBezTo>
                    <a:pt x="13804" y="1485"/>
                    <a:pt x="12534" y="1461"/>
                    <a:pt x="11321" y="1380"/>
                  </a:cubicBezTo>
                  <a:cubicBezTo>
                    <a:pt x="9731" y="1265"/>
                    <a:pt x="8174" y="1070"/>
                    <a:pt x="6584" y="726"/>
                  </a:cubicBezTo>
                  <a:cubicBezTo>
                    <a:pt x="5028" y="396"/>
                    <a:pt x="3228" y="0"/>
                    <a:pt x="1819" y="917"/>
                  </a:cubicBezTo>
                  <a:cubicBezTo>
                    <a:pt x="606" y="1709"/>
                    <a:pt x="0" y="3180"/>
                    <a:pt x="100" y="4622"/>
                  </a:cubicBezTo>
                  <a:cubicBezTo>
                    <a:pt x="158" y="5496"/>
                    <a:pt x="387" y="6370"/>
                    <a:pt x="812" y="7138"/>
                  </a:cubicBezTo>
                  <a:cubicBezTo>
                    <a:pt x="1265" y="7950"/>
                    <a:pt x="1943" y="8513"/>
                    <a:pt x="2626" y="9101"/>
                  </a:cubicBezTo>
                  <a:cubicBezTo>
                    <a:pt x="3318" y="9693"/>
                    <a:pt x="4020" y="10399"/>
                    <a:pt x="4698" y="11149"/>
                  </a:cubicBezTo>
                  <a:cubicBezTo>
                    <a:pt x="5453" y="11980"/>
                    <a:pt x="6140" y="12844"/>
                    <a:pt x="7047" y="13498"/>
                  </a:cubicBezTo>
                  <a:cubicBezTo>
                    <a:pt x="8122" y="14276"/>
                    <a:pt x="9549" y="14620"/>
                    <a:pt x="10829" y="14458"/>
                  </a:cubicBezTo>
                  <a:cubicBezTo>
                    <a:pt x="11254" y="14405"/>
                    <a:pt x="11674" y="14295"/>
                    <a:pt x="12056" y="14095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6"/>
            <p:cNvSpPr/>
            <p:nvPr/>
          </p:nvSpPr>
          <p:spPr>
            <a:xfrm>
              <a:off x="1801100" y="1029725"/>
              <a:ext cx="566650" cy="436550"/>
            </a:xfrm>
            <a:custGeom>
              <a:avLst/>
              <a:gdLst/>
              <a:ahLst/>
              <a:cxnLst/>
              <a:rect l="l" t="t" r="r" b="b"/>
              <a:pathLst>
                <a:path w="22666" h="17462" fill="none" extrusionOk="0">
                  <a:moveTo>
                    <a:pt x="14162" y="16812"/>
                  </a:moveTo>
                  <a:cubicBezTo>
                    <a:pt x="15007" y="16325"/>
                    <a:pt x="15518" y="15518"/>
                    <a:pt x="15933" y="14702"/>
                  </a:cubicBezTo>
                  <a:cubicBezTo>
                    <a:pt x="16277" y="14019"/>
                    <a:pt x="16640" y="13346"/>
                    <a:pt x="17045" y="12701"/>
                  </a:cubicBezTo>
                  <a:cubicBezTo>
                    <a:pt x="17571" y="11870"/>
                    <a:pt x="18163" y="11078"/>
                    <a:pt x="18874" y="10343"/>
                  </a:cubicBezTo>
                  <a:cubicBezTo>
                    <a:pt x="19652" y="9540"/>
                    <a:pt x="20579" y="8753"/>
                    <a:pt x="21314" y="7774"/>
                  </a:cubicBezTo>
                  <a:cubicBezTo>
                    <a:pt x="21916" y="6967"/>
                    <a:pt x="22379" y="6031"/>
                    <a:pt x="22489" y="5057"/>
                  </a:cubicBezTo>
                  <a:cubicBezTo>
                    <a:pt x="22665" y="3491"/>
                    <a:pt x="21658" y="2101"/>
                    <a:pt x="20049" y="1891"/>
                  </a:cubicBezTo>
                  <a:cubicBezTo>
                    <a:pt x="19767" y="1858"/>
                    <a:pt x="19481" y="1853"/>
                    <a:pt x="19185" y="1863"/>
                  </a:cubicBezTo>
                  <a:cubicBezTo>
                    <a:pt x="18621" y="1882"/>
                    <a:pt x="18062" y="1973"/>
                    <a:pt x="17490" y="2035"/>
                  </a:cubicBezTo>
                  <a:cubicBezTo>
                    <a:pt x="15981" y="2202"/>
                    <a:pt x="14410" y="2121"/>
                    <a:pt x="12915" y="1934"/>
                  </a:cubicBezTo>
                  <a:cubicBezTo>
                    <a:pt x="11053" y="1700"/>
                    <a:pt x="9248" y="1314"/>
                    <a:pt x="7391" y="855"/>
                  </a:cubicBezTo>
                  <a:cubicBezTo>
                    <a:pt x="5577" y="406"/>
                    <a:pt x="3452" y="1"/>
                    <a:pt x="1853" y="1194"/>
                  </a:cubicBezTo>
                  <a:cubicBezTo>
                    <a:pt x="621" y="2111"/>
                    <a:pt x="0" y="3682"/>
                    <a:pt x="86" y="5234"/>
                  </a:cubicBezTo>
                  <a:cubicBezTo>
                    <a:pt x="148" y="6332"/>
                    <a:pt x="430" y="7440"/>
                    <a:pt x="979" y="8399"/>
                  </a:cubicBezTo>
                  <a:cubicBezTo>
                    <a:pt x="1571" y="9421"/>
                    <a:pt x="2464" y="10085"/>
                    <a:pt x="3361" y="10787"/>
                  </a:cubicBezTo>
                  <a:cubicBezTo>
                    <a:pt x="4216" y="11450"/>
                    <a:pt x="5047" y="12257"/>
                    <a:pt x="5801" y="13160"/>
                  </a:cubicBezTo>
                  <a:cubicBezTo>
                    <a:pt x="6642" y="14167"/>
                    <a:pt x="7343" y="15246"/>
                    <a:pt x="8356" y="16072"/>
                  </a:cubicBezTo>
                  <a:cubicBezTo>
                    <a:pt x="9549" y="17046"/>
                    <a:pt x="11244" y="17462"/>
                    <a:pt x="12739" y="17266"/>
                  </a:cubicBezTo>
                  <a:cubicBezTo>
                    <a:pt x="13235" y="17199"/>
                    <a:pt x="13727" y="17060"/>
                    <a:pt x="14162" y="16812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6"/>
            <p:cNvSpPr/>
            <p:nvPr/>
          </p:nvSpPr>
          <p:spPr>
            <a:xfrm>
              <a:off x="1758225" y="993200"/>
              <a:ext cx="654650" cy="507700"/>
            </a:xfrm>
            <a:custGeom>
              <a:avLst/>
              <a:gdLst/>
              <a:ahLst/>
              <a:cxnLst/>
              <a:rect l="l" t="t" r="r" b="b"/>
              <a:pathLst>
                <a:path w="26186" h="20308" fill="none" extrusionOk="0">
                  <a:moveTo>
                    <a:pt x="16263" y="19543"/>
                  </a:moveTo>
                  <a:cubicBezTo>
                    <a:pt x="17218" y="18956"/>
                    <a:pt x="17748" y="17977"/>
                    <a:pt x="18159" y="17003"/>
                  </a:cubicBezTo>
                  <a:cubicBezTo>
                    <a:pt x="18507" y="16182"/>
                    <a:pt x="18889" y="15394"/>
                    <a:pt x="19343" y="14649"/>
                  </a:cubicBezTo>
                  <a:cubicBezTo>
                    <a:pt x="19925" y="13690"/>
                    <a:pt x="20618" y="12797"/>
                    <a:pt x="21487" y="11980"/>
                  </a:cubicBezTo>
                  <a:cubicBezTo>
                    <a:pt x="22442" y="11087"/>
                    <a:pt x="23564" y="10252"/>
                    <a:pt x="24466" y="9168"/>
                  </a:cubicBezTo>
                  <a:cubicBezTo>
                    <a:pt x="25201" y="8280"/>
                    <a:pt x="25784" y="7220"/>
                    <a:pt x="25932" y="6093"/>
                  </a:cubicBezTo>
                  <a:cubicBezTo>
                    <a:pt x="26185" y="4217"/>
                    <a:pt x="24925" y="2555"/>
                    <a:pt x="23005" y="2388"/>
                  </a:cubicBezTo>
                  <a:cubicBezTo>
                    <a:pt x="22666" y="2359"/>
                    <a:pt x="22322" y="2369"/>
                    <a:pt x="21974" y="2397"/>
                  </a:cubicBezTo>
                  <a:cubicBezTo>
                    <a:pt x="21301" y="2455"/>
                    <a:pt x="20637" y="2593"/>
                    <a:pt x="19954" y="2684"/>
                  </a:cubicBezTo>
                  <a:cubicBezTo>
                    <a:pt x="18164" y="2927"/>
                    <a:pt x="16292" y="2794"/>
                    <a:pt x="14516" y="2503"/>
                  </a:cubicBezTo>
                  <a:cubicBezTo>
                    <a:pt x="12382" y="2149"/>
                    <a:pt x="10333" y="1571"/>
                    <a:pt x="8209" y="994"/>
                  </a:cubicBezTo>
                  <a:cubicBezTo>
                    <a:pt x="6132" y="430"/>
                    <a:pt x="3673" y="1"/>
                    <a:pt x="1887" y="1481"/>
                  </a:cubicBezTo>
                  <a:cubicBezTo>
                    <a:pt x="631" y="2522"/>
                    <a:pt x="1" y="4193"/>
                    <a:pt x="77" y="5850"/>
                  </a:cubicBezTo>
                  <a:cubicBezTo>
                    <a:pt x="135" y="7182"/>
                    <a:pt x="474" y="8523"/>
                    <a:pt x="1147" y="9674"/>
                  </a:cubicBezTo>
                  <a:cubicBezTo>
                    <a:pt x="1873" y="10906"/>
                    <a:pt x="2985" y="11670"/>
                    <a:pt x="4102" y="12482"/>
                  </a:cubicBezTo>
                  <a:cubicBezTo>
                    <a:pt x="5115" y="13217"/>
                    <a:pt x="6074" y="14129"/>
                    <a:pt x="6900" y="15179"/>
                  </a:cubicBezTo>
                  <a:cubicBezTo>
                    <a:pt x="7831" y="16363"/>
                    <a:pt x="8552" y="17657"/>
                    <a:pt x="9670" y="18655"/>
                  </a:cubicBezTo>
                  <a:cubicBezTo>
                    <a:pt x="10983" y="19825"/>
                    <a:pt x="12945" y="20307"/>
                    <a:pt x="14645" y="20078"/>
                  </a:cubicBezTo>
                  <a:cubicBezTo>
                    <a:pt x="15213" y="20002"/>
                    <a:pt x="15781" y="19839"/>
                    <a:pt x="16263" y="19543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6"/>
            <p:cNvSpPr/>
            <p:nvPr/>
          </p:nvSpPr>
          <p:spPr>
            <a:xfrm>
              <a:off x="1715375" y="956550"/>
              <a:ext cx="742600" cy="579075"/>
            </a:xfrm>
            <a:custGeom>
              <a:avLst/>
              <a:gdLst/>
              <a:ahLst/>
              <a:cxnLst/>
              <a:rect l="l" t="t" r="r" b="b"/>
              <a:pathLst>
                <a:path w="29704" h="23163" fill="none" extrusionOk="0">
                  <a:moveTo>
                    <a:pt x="18369" y="22275"/>
                  </a:moveTo>
                  <a:cubicBezTo>
                    <a:pt x="19429" y="21592"/>
                    <a:pt x="19973" y="20436"/>
                    <a:pt x="20384" y="19305"/>
                  </a:cubicBezTo>
                  <a:cubicBezTo>
                    <a:pt x="20737" y="18350"/>
                    <a:pt x="21138" y="17447"/>
                    <a:pt x="21639" y="16602"/>
                  </a:cubicBezTo>
                  <a:cubicBezTo>
                    <a:pt x="22279" y="15514"/>
                    <a:pt x="23072" y="14520"/>
                    <a:pt x="24098" y="13623"/>
                  </a:cubicBezTo>
                  <a:cubicBezTo>
                    <a:pt x="25225" y="12635"/>
                    <a:pt x="26548" y="11761"/>
                    <a:pt x="27613" y="10572"/>
                  </a:cubicBezTo>
                  <a:cubicBezTo>
                    <a:pt x="28486" y="9603"/>
                    <a:pt x="29183" y="8414"/>
                    <a:pt x="29374" y="7134"/>
                  </a:cubicBezTo>
                  <a:cubicBezTo>
                    <a:pt x="29704" y="4947"/>
                    <a:pt x="28186" y="3014"/>
                    <a:pt x="25961" y="2889"/>
                  </a:cubicBezTo>
                  <a:cubicBezTo>
                    <a:pt x="25564" y="2870"/>
                    <a:pt x="25163" y="2894"/>
                    <a:pt x="24757" y="2942"/>
                  </a:cubicBezTo>
                  <a:cubicBezTo>
                    <a:pt x="23979" y="3028"/>
                    <a:pt x="23206" y="3214"/>
                    <a:pt x="22418" y="3333"/>
                  </a:cubicBezTo>
                  <a:cubicBezTo>
                    <a:pt x="20341" y="3653"/>
                    <a:pt x="18164" y="3472"/>
                    <a:pt x="16110" y="3071"/>
                  </a:cubicBezTo>
                  <a:cubicBezTo>
                    <a:pt x="13699" y="2603"/>
                    <a:pt x="11407" y="1829"/>
                    <a:pt x="9020" y="1132"/>
                  </a:cubicBezTo>
                  <a:cubicBezTo>
                    <a:pt x="6685" y="459"/>
                    <a:pt x="3887" y="1"/>
                    <a:pt x="1925" y="1767"/>
                  </a:cubicBezTo>
                  <a:cubicBezTo>
                    <a:pt x="636" y="2928"/>
                    <a:pt x="1" y="4709"/>
                    <a:pt x="63" y="6470"/>
                  </a:cubicBezTo>
                  <a:cubicBezTo>
                    <a:pt x="115" y="8032"/>
                    <a:pt x="512" y="9607"/>
                    <a:pt x="1314" y="10949"/>
                  </a:cubicBezTo>
                  <a:cubicBezTo>
                    <a:pt x="2178" y="12391"/>
                    <a:pt x="3501" y="13260"/>
                    <a:pt x="4842" y="14181"/>
                  </a:cubicBezTo>
                  <a:cubicBezTo>
                    <a:pt x="6012" y="14988"/>
                    <a:pt x="7101" y="16001"/>
                    <a:pt x="8003" y="17199"/>
                  </a:cubicBezTo>
                  <a:cubicBezTo>
                    <a:pt x="9020" y="18560"/>
                    <a:pt x="9755" y="20073"/>
                    <a:pt x="10982" y="21243"/>
                  </a:cubicBezTo>
                  <a:cubicBezTo>
                    <a:pt x="12410" y="22609"/>
                    <a:pt x="14640" y="23163"/>
                    <a:pt x="16554" y="22895"/>
                  </a:cubicBezTo>
                  <a:cubicBezTo>
                    <a:pt x="17194" y="22805"/>
                    <a:pt x="17829" y="22623"/>
                    <a:pt x="18369" y="22275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6"/>
            <p:cNvSpPr/>
            <p:nvPr/>
          </p:nvSpPr>
          <p:spPr>
            <a:xfrm>
              <a:off x="1672400" y="919675"/>
              <a:ext cx="830700" cy="650575"/>
            </a:xfrm>
            <a:custGeom>
              <a:avLst/>
              <a:gdLst/>
              <a:ahLst/>
              <a:cxnLst/>
              <a:rect l="l" t="t" r="r" b="b"/>
              <a:pathLst>
                <a:path w="33228" h="26023" fill="none" extrusionOk="0">
                  <a:moveTo>
                    <a:pt x="20479" y="25020"/>
                  </a:moveTo>
                  <a:cubicBezTo>
                    <a:pt x="21649" y="24237"/>
                    <a:pt x="22198" y="22904"/>
                    <a:pt x="22614" y="21620"/>
                  </a:cubicBezTo>
                  <a:cubicBezTo>
                    <a:pt x="22967" y="20527"/>
                    <a:pt x="23392" y="19510"/>
                    <a:pt x="23936" y="18564"/>
                  </a:cubicBezTo>
                  <a:cubicBezTo>
                    <a:pt x="24638" y="17347"/>
                    <a:pt x="25531" y="16253"/>
                    <a:pt x="26715" y="15275"/>
                  </a:cubicBezTo>
                  <a:cubicBezTo>
                    <a:pt x="28019" y="14195"/>
                    <a:pt x="29537" y="13274"/>
                    <a:pt x="30769" y="11985"/>
                  </a:cubicBezTo>
                  <a:cubicBezTo>
                    <a:pt x="31781" y="10930"/>
                    <a:pt x="32593" y="9621"/>
                    <a:pt x="32822" y="8184"/>
                  </a:cubicBezTo>
                  <a:cubicBezTo>
                    <a:pt x="33228" y="5687"/>
                    <a:pt x="31456" y="3481"/>
                    <a:pt x="28921" y="3400"/>
                  </a:cubicBezTo>
                  <a:cubicBezTo>
                    <a:pt x="28463" y="3386"/>
                    <a:pt x="28004" y="3424"/>
                    <a:pt x="27546" y="3491"/>
                  </a:cubicBezTo>
                  <a:cubicBezTo>
                    <a:pt x="26663" y="3615"/>
                    <a:pt x="25784" y="3849"/>
                    <a:pt x="24886" y="3997"/>
                  </a:cubicBezTo>
                  <a:cubicBezTo>
                    <a:pt x="22518" y="4388"/>
                    <a:pt x="20045" y="4159"/>
                    <a:pt x="17710" y="3648"/>
                  </a:cubicBezTo>
                  <a:cubicBezTo>
                    <a:pt x="15027" y="3066"/>
                    <a:pt x="12491" y="2096"/>
                    <a:pt x="9832" y="1285"/>
                  </a:cubicBezTo>
                  <a:cubicBezTo>
                    <a:pt x="7239" y="497"/>
                    <a:pt x="4098" y="0"/>
                    <a:pt x="1963" y="2068"/>
                  </a:cubicBezTo>
                  <a:cubicBezTo>
                    <a:pt x="641" y="3338"/>
                    <a:pt x="1" y="5233"/>
                    <a:pt x="53" y="7105"/>
                  </a:cubicBezTo>
                  <a:cubicBezTo>
                    <a:pt x="101" y="8891"/>
                    <a:pt x="560" y="10700"/>
                    <a:pt x="1486" y="12238"/>
                  </a:cubicBezTo>
                  <a:cubicBezTo>
                    <a:pt x="2484" y="13890"/>
                    <a:pt x="4021" y="14859"/>
                    <a:pt x="5582" y="15890"/>
                  </a:cubicBezTo>
                  <a:cubicBezTo>
                    <a:pt x="6910" y="16769"/>
                    <a:pt x="8127" y="17881"/>
                    <a:pt x="9106" y="19233"/>
                  </a:cubicBezTo>
                  <a:cubicBezTo>
                    <a:pt x="10209" y="20770"/>
                    <a:pt x="10964" y="22494"/>
                    <a:pt x="12296" y="23840"/>
                  </a:cubicBezTo>
                  <a:cubicBezTo>
                    <a:pt x="13843" y="25402"/>
                    <a:pt x="16335" y="26022"/>
                    <a:pt x="18464" y="25726"/>
                  </a:cubicBezTo>
                  <a:cubicBezTo>
                    <a:pt x="19176" y="25626"/>
                    <a:pt x="19883" y="25416"/>
                    <a:pt x="20479" y="25020"/>
                  </a:cubicBezTo>
                  <a:close/>
                </a:path>
              </a:pathLst>
            </a:custGeom>
            <a:solidFill>
              <a:schemeClr val="accent1"/>
            </a:solidFill>
            <a:ln w="1550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6"/>
            <p:cNvSpPr/>
            <p:nvPr/>
          </p:nvSpPr>
          <p:spPr>
            <a:xfrm>
              <a:off x="1629550" y="882900"/>
              <a:ext cx="918675" cy="722075"/>
            </a:xfrm>
            <a:custGeom>
              <a:avLst/>
              <a:gdLst/>
              <a:ahLst/>
              <a:cxnLst/>
              <a:rect l="l" t="t" r="r" b="b"/>
              <a:pathLst>
                <a:path w="36747" h="28883" fill="none" extrusionOk="0">
                  <a:moveTo>
                    <a:pt x="22580" y="27756"/>
                  </a:moveTo>
                  <a:cubicBezTo>
                    <a:pt x="23860" y="26877"/>
                    <a:pt x="24428" y="25369"/>
                    <a:pt x="24839" y="23931"/>
                  </a:cubicBezTo>
                  <a:cubicBezTo>
                    <a:pt x="25197" y="22700"/>
                    <a:pt x="25641" y="21563"/>
                    <a:pt x="26233" y="20522"/>
                  </a:cubicBezTo>
                  <a:cubicBezTo>
                    <a:pt x="26992" y="19176"/>
                    <a:pt x="27990" y="17977"/>
                    <a:pt x="29322" y="16922"/>
                  </a:cubicBezTo>
                  <a:cubicBezTo>
                    <a:pt x="30807" y="15748"/>
                    <a:pt x="32521" y="14783"/>
                    <a:pt x="33915" y="13394"/>
                  </a:cubicBezTo>
                  <a:cubicBezTo>
                    <a:pt x="35066" y="12253"/>
                    <a:pt x="35992" y="10820"/>
                    <a:pt x="36264" y="9230"/>
                  </a:cubicBezTo>
                  <a:cubicBezTo>
                    <a:pt x="36746" y="6423"/>
                    <a:pt x="34722" y="3945"/>
                    <a:pt x="31876" y="3906"/>
                  </a:cubicBezTo>
                  <a:cubicBezTo>
                    <a:pt x="31361" y="3897"/>
                    <a:pt x="30845" y="3954"/>
                    <a:pt x="30329" y="4035"/>
                  </a:cubicBezTo>
                  <a:cubicBezTo>
                    <a:pt x="29336" y="4198"/>
                    <a:pt x="28353" y="4475"/>
                    <a:pt x="27350" y="4651"/>
                  </a:cubicBezTo>
                  <a:cubicBezTo>
                    <a:pt x="24695" y="5124"/>
                    <a:pt x="21931" y="4785"/>
                    <a:pt x="19305" y="4226"/>
                  </a:cubicBezTo>
                  <a:cubicBezTo>
                    <a:pt x="16330" y="3596"/>
                    <a:pt x="13570" y="2359"/>
                    <a:pt x="10644" y="1433"/>
                  </a:cubicBezTo>
                  <a:cubicBezTo>
                    <a:pt x="7788" y="531"/>
                    <a:pt x="4298" y="1"/>
                    <a:pt x="1997" y="2359"/>
                  </a:cubicBezTo>
                  <a:cubicBezTo>
                    <a:pt x="641" y="3749"/>
                    <a:pt x="1" y="5754"/>
                    <a:pt x="39" y="7731"/>
                  </a:cubicBezTo>
                  <a:cubicBezTo>
                    <a:pt x="82" y="9751"/>
                    <a:pt x="598" y="11794"/>
                    <a:pt x="1653" y="13518"/>
                  </a:cubicBezTo>
                  <a:cubicBezTo>
                    <a:pt x="2789" y="15380"/>
                    <a:pt x="4537" y="16459"/>
                    <a:pt x="6318" y="17595"/>
                  </a:cubicBezTo>
                  <a:cubicBezTo>
                    <a:pt x="7807" y="18550"/>
                    <a:pt x="9154" y="19758"/>
                    <a:pt x="10204" y="21262"/>
                  </a:cubicBezTo>
                  <a:cubicBezTo>
                    <a:pt x="11393" y="22976"/>
                    <a:pt x="12167" y="24915"/>
                    <a:pt x="13604" y="26433"/>
                  </a:cubicBezTo>
                  <a:cubicBezTo>
                    <a:pt x="15270" y="28190"/>
                    <a:pt x="18035" y="28883"/>
                    <a:pt x="20374" y="28548"/>
                  </a:cubicBezTo>
                  <a:cubicBezTo>
                    <a:pt x="21153" y="28439"/>
                    <a:pt x="21936" y="28205"/>
                    <a:pt x="22580" y="27756"/>
                  </a:cubicBezTo>
                  <a:close/>
                </a:path>
              </a:pathLst>
            </a:custGeom>
            <a:solidFill>
              <a:schemeClr val="accent1"/>
            </a:solidFill>
            <a:ln w="5975" cap="flat" cmpd="sng">
              <a:solidFill>
                <a:schemeClr val="accent1"/>
              </a:solidFill>
              <a:prstDash val="solid"/>
              <a:miter lim="47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 descr="Desenho de um homem&#10;&#10;Descrição gerada automaticamente com confiança baixa">
            <a:extLst>
              <a:ext uri="{FF2B5EF4-FFF2-40B4-BE49-F238E27FC236}">
                <a16:creationId xmlns:a16="http://schemas.microsoft.com/office/drawing/2014/main" id="{D51BEF93-C73A-EF01-320D-AAE19696C92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230325" y="120403"/>
            <a:ext cx="5835904" cy="6273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FAE66F4D-8ED2-EFB0-3ACC-28E598000C90}"/>
              </a:ext>
            </a:extLst>
          </p:cNvPr>
          <p:cNvSpPr/>
          <p:nvPr/>
        </p:nvSpPr>
        <p:spPr>
          <a:xfrm>
            <a:off x="660083" y="1449072"/>
            <a:ext cx="3779520" cy="1438907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39" name="Google Shape;2039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/>
              <a:t>Dark souls é </a:t>
            </a:r>
            <a:r>
              <a:rPr lang="pt-BR" sz="3500" dirty="0">
                <a:solidFill>
                  <a:srgbClr val="846E31"/>
                </a:solidFill>
              </a:rPr>
              <a:t>difícil</a:t>
            </a:r>
            <a:endParaRPr sz="3500" dirty="0">
              <a:solidFill>
                <a:srgbClr val="846E31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0932806-E77B-18B4-9AC0-3D4C9C2DD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529468"/>
            <a:ext cx="3631020" cy="127945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5AFBD49-9A8B-B6F6-8098-2BF36DE88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83" y="3419949"/>
            <a:ext cx="5253038" cy="94569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B7AE155-280D-ED05-15D5-B88AB1376923}"/>
              </a:ext>
            </a:extLst>
          </p:cNvPr>
          <p:cNvSpPr txBox="1"/>
          <p:nvPr/>
        </p:nvSpPr>
        <p:spPr>
          <a:xfrm>
            <a:off x="660083" y="4452254"/>
            <a:ext cx="4191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i="1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https://www.ligadosgames.com/jogos-mais-dificeis-dos-ultimos-anos/</a:t>
            </a:r>
            <a:endParaRPr lang="pt-BR" sz="1000" i="1" dirty="0">
              <a:solidFill>
                <a:schemeClr val="tx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519532B-0B1F-3663-04A2-BB8C3F42742B}"/>
              </a:ext>
            </a:extLst>
          </p:cNvPr>
          <p:cNvSpPr txBox="1"/>
          <p:nvPr/>
        </p:nvSpPr>
        <p:spPr>
          <a:xfrm>
            <a:off x="660083" y="2919216"/>
            <a:ext cx="37795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i="1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https://www.techtudo.com.br/listas/2021/04/dez-games-antigos-muito-mais-dificeis-do-que-dark-souls.ghtml</a:t>
            </a:r>
            <a:endParaRPr lang="pt-BR" sz="1000" i="1" dirty="0">
              <a:solidFill>
                <a:schemeClr val="tx1"/>
              </a:solidFill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00BDD56-1B12-81BF-EF79-FC42D0DA050C}"/>
              </a:ext>
            </a:extLst>
          </p:cNvPr>
          <p:cNvSpPr/>
          <p:nvPr/>
        </p:nvSpPr>
        <p:spPr>
          <a:xfrm>
            <a:off x="556260" y="3319326"/>
            <a:ext cx="5455920" cy="113292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32277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51"/>
          <p:cNvSpPr txBox="1">
            <a:spLocks noGrp="1"/>
          </p:cNvSpPr>
          <p:nvPr>
            <p:ph type="title"/>
          </p:nvPr>
        </p:nvSpPr>
        <p:spPr>
          <a:xfrm>
            <a:off x="720000" y="3357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Exemplificações</a:t>
            </a:r>
            <a:endParaRPr sz="3500" dirty="0"/>
          </a:p>
        </p:txBody>
      </p:sp>
      <p:pic>
        <p:nvPicPr>
          <p:cNvPr id="5122" name="Picture 2" descr="Dark Souls players memorizing the attack patterns of a shower | Fandom  Generalization / Fans When | Know Your Meme">
            <a:extLst>
              <a:ext uri="{FF2B5EF4-FFF2-40B4-BE49-F238E27FC236}">
                <a16:creationId xmlns:a16="http://schemas.microsoft.com/office/drawing/2014/main" id="{9C9206F2-D5E5-24E0-E30C-248B1DA5F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063" y="1441091"/>
            <a:ext cx="3118231" cy="282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Dark Souls Barrel GIF - Dark Souls Barrel Roll - Discover &amp; Share GIFs">
            <a:extLst>
              <a:ext uri="{FF2B5EF4-FFF2-40B4-BE49-F238E27FC236}">
                <a16:creationId xmlns:a16="http://schemas.microsoft.com/office/drawing/2014/main" id="{9B59CBC7-CDDB-26F8-A1B6-54028BE49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798530"/>
            <a:ext cx="2770181" cy="198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D4AA2D8E-B145-0291-B137-1E612B3416E5}"/>
              </a:ext>
            </a:extLst>
          </p:cNvPr>
          <p:cNvSpPr/>
          <p:nvPr/>
        </p:nvSpPr>
        <p:spPr>
          <a:xfrm>
            <a:off x="1320867" y="1287780"/>
            <a:ext cx="3494973" cy="3133645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78D526-33CC-7C97-09FB-FA460B025D89}"/>
              </a:ext>
            </a:extLst>
          </p:cNvPr>
          <p:cNvSpPr/>
          <p:nvPr/>
        </p:nvSpPr>
        <p:spPr>
          <a:xfrm>
            <a:off x="5383054" y="1638528"/>
            <a:ext cx="3128486" cy="2299197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F437B5C6-B418-905F-207C-0E901EC9B656}"/>
              </a:ext>
            </a:extLst>
          </p:cNvPr>
          <p:cNvSpPr/>
          <p:nvPr/>
        </p:nvSpPr>
        <p:spPr>
          <a:xfrm>
            <a:off x="2148840" y="2040741"/>
            <a:ext cx="4747260" cy="275560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6" name="Picture 8" descr="Dark-souls-you-died GIFs - Get the best GIF on GIPHY">
            <a:extLst>
              <a:ext uri="{FF2B5EF4-FFF2-40B4-BE49-F238E27FC236}">
                <a16:creationId xmlns:a16="http://schemas.microsoft.com/office/drawing/2014/main" id="{F020B55A-7FF4-EA6F-FDBC-06C4F31CF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00" y="2147669"/>
            <a:ext cx="4518660" cy="2541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C76987C-33BB-FF17-4809-9325C25E48B1}"/>
              </a:ext>
            </a:extLst>
          </p:cNvPr>
          <p:cNvSpPr/>
          <p:nvPr/>
        </p:nvSpPr>
        <p:spPr>
          <a:xfrm>
            <a:off x="2313215" y="959561"/>
            <a:ext cx="4136843" cy="871021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20" name="Google Shape;2020;p47"/>
          <p:cNvSpPr txBox="1">
            <a:spLocks noGrp="1"/>
          </p:cNvSpPr>
          <p:nvPr>
            <p:ph type="title" idx="2"/>
          </p:nvPr>
        </p:nvSpPr>
        <p:spPr>
          <a:xfrm>
            <a:off x="2629717" y="564169"/>
            <a:ext cx="4136843" cy="9463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Resiliência</a:t>
            </a:r>
            <a:endParaRPr sz="50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48"/>
          <p:cNvSpPr txBox="1">
            <a:spLocks noGrp="1"/>
          </p:cNvSpPr>
          <p:nvPr>
            <p:ph type="title"/>
          </p:nvPr>
        </p:nvSpPr>
        <p:spPr>
          <a:xfrm>
            <a:off x="1817821" y="708660"/>
            <a:ext cx="6519450" cy="29987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Meu primeiro </a:t>
            </a:r>
            <a:r>
              <a:rPr lang="pt-BR" sz="6000" dirty="0">
                <a:solidFill>
                  <a:srgbClr val="846E31"/>
                </a:solidFill>
              </a:rPr>
              <a:t>contato</a:t>
            </a:r>
            <a:endParaRPr sz="6000" dirty="0">
              <a:solidFill>
                <a:srgbClr val="846E31"/>
              </a:solidFill>
            </a:endParaRPr>
          </a:p>
        </p:txBody>
      </p:sp>
      <p:pic>
        <p:nvPicPr>
          <p:cNvPr id="6" name="Imagem 5" descr="Imagem digital fictícia de personagem de filme&#10;&#10;Descrição gerada automaticamente com confiança média">
            <a:extLst>
              <a:ext uri="{FF2B5EF4-FFF2-40B4-BE49-F238E27FC236}">
                <a16:creationId xmlns:a16="http://schemas.microsoft.com/office/drawing/2014/main" id="{C7FF2937-7DA0-204F-B195-731A5F397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16"/>
          <a:stretch/>
        </p:blipFill>
        <p:spPr>
          <a:xfrm>
            <a:off x="213360" y="242509"/>
            <a:ext cx="2812682" cy="468763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Fogo em fundo escuro&#10;&#10;Descrição gerada automaticamente com confiança baixa">
            <a:extLst>
              <a:ext uri="{FF2B5EF4-FFF2-40B4-BE49-F238E27FC236}">
                <a16:creationId xmlns:a16="http://schemas.microsoft.com/office/drawing/2014/main" id="{532141EA-0426-20AA-43EF-A529EF1DB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975" y="831438"/>
            <a:ext cx="1647945" cy="1345776"/>
          </a:xfrm>
          <a:prstGeom prst="rect">
            <a:avLst/>
          </a:prstGeom>
        </p:spPr>
      </p:pic>
      <p:sp>
        <p:nvSpPr>
          <p:cNvPr id="2033" name="Google Shape;2033;p49"/>
          <p:cNvSpPr txBox="1">
            <a:spLocks noGrp="1"/>
          </p:cNvSpPr>
          <p:nvPr>
            <p:ph type="title"/>
          </p:nvPr>
        </p:nvSpPr>
        <p:spPr>
          <a:xfrm>
            <a:off x="720000" y="10393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</a:t>
            </a:r>
            <a:r>
              <a:rPr lang="en" sz="5000" dirty="0"/>
              <a:t>ouls </a:t>
            </a:r>
            <a:r>
              <a:rPr lang="en" sz="6000" dirty="0"/>
              <a:t>B</a:t>
            </a:r>
            <a:r>
              <a:rPr lang="en" sz="5000" dirty="0"/>
              <a:t>UILDS</a:t>
            </a:r>
            <a:endParaRPr sz="5000" dirty="0"/>
          </a:p>
        </p:txBody>
      </p:sp>
      <p:pic>
        <p:nvPicPr>
          <p:cNvPr id="15" name="Imagem 14" descr="Imagem de vídeo game&#10;&#10;Descrição gerada automaticamente com confiança média">
            <a:extLst>
              <a:ext uri="{FF2B5EF4-FFF2-40B4-BE49-F238E27FC236}">
                <a16:creationId xmlns:a16="http://schemas.microsoft.com/office/drawing/2014/main" id="{A2B20644-5FCF-7120-C5E4-3BA5EFCED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60" y="2693670"/>
            <a:ext cx="1996440" cy="19964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33;p49">
            <a:extLst>
              <a:ext uri="{FF2B5EF4-FFF2-40B4-BE49-F238E27FC236}">
                <a16:creationId xmlns:a16="http://schemas.microsoft.com/office/drawing/2014/main" id="{1D369C5D-859C-DBAD-303F-FA9B662670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1920" y="419100"/>
            <a:ext cx="7616280" cy="8348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846E31"/>
                </a:solidFill>
              </a:rPr>
              <a:t>Dificuldades</a:t>
            </a:r>
            <a:endParaRPr sz="5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0A69665-DE19-92B3-F5CB-E06D971CE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659" y="1931670"/>
            <a:ext cx="4386262" cy="144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02782FE6-9D9E-37C8-6634-F3354B866A0B}"/>
              </a:ext>
            </a:extLst>
          </p:cNvPr>
          <p:cNvSpPr/>
          <p:nvPr/>
        </p:nvSpPr>
        <p:spPr>
          <a:xfrm>
            <a:off x="3962400" y="1805940"/>
            <a:ext cx="4693920" cy="170688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148" name="Picture 4" descr="Website Design For Small Businesses 2023 Rochester, NY">
            <a:extLst>
              <a:ext uri="{FF2B5EF4-FFF2-40B4-BE49-F238E27FC236}">
                <a16:creationId xmlns:a16="http://schemas.microsoft.com/office/drawing/2014/main" id="{1C4CB6C7-DDB5-FE75-5299-86F8C642F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611" y="2270545"/>
            <a:ext cx="1790699" cy="179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7007DCEF-0651-8DAC-42F5-11763936F401}"/>
              </a:ext>
            </a:extLst>
          </p:cNvPr>
          <p:cNvSpPr/>
          <p:nvPr/>
        </p:nvSpPr>
        <p:spPr>
          <a:xfrm>
            <a:off x="1672500" y="2369366"/>
            <a:ext cx="2068920" cy="1593056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Google Shape;2033;p49">
            <a:extLst>
              <a:ext uri="{FF2B5EF4-FFF2-40B4-BE49-F238E27FC236}">
                <a16:creationId xmlns:a16="http://schemas.microsoft.com/office/drawing/2014/main" id="{42067D87-326C-9B1D-4661-CF6202D95FC4}"/>
              </a:ext>
            </a:extLst>
          </p:cNvPr>
          <p:cNvSpPr txBox="1">
            <a:spLocks/>
          </p:cNvSpPr>
          <p:nvPr/>
        </p:nvSpPr>
        <p:spPr>
          <a:xfrm>
            <a:off x="444388" y="1733766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sz="2700" dirty="0">
                <a:solidFill>
                  <a:schemeClr val="tx1"/>
                </a:solidFill>
              </a:rPr>
              <a:t>Responsividade</a:t>
            </a:r>
          </a:p>
        </p:txBody>
      </p:sp>
      <p:sp>
        <p:nvSpPr>
          <p:cNvPr id="12" name="Google Shape;2033;p49">
            <a:extLst>
              <a:ext uri="{FF2B5EF4-FFF2-40B4-BE49-F238E27FC236}">
                <a16:creationId xmlns:a16="http://schemas.microsoft.com/office/drawing/2014/main" id="{EBEECF90-8249-A618-982C-07A46FFE0F4F}"/>
              </a:ext>
            </a:extLst>
          </p:cNvPr>
          <p:cNvSpPr txBox="1">
            <a:spLocks/>
          </p:cNvSpPr>
          <p:nvPr/>
        </p:nvSpPr>
        <p:spPr>
          <a:xfrm>
            <a:off x="3441077" y="3512820"/>
            <a:ext cx="3518012" cy="74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boreto"/>
              <a:buNone/>
              <a:defRPr sz="2500" b="1" i="0" u="none" strike="noStrike" cap="none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r>
              <a:rPr lang="pt-BR" dirty="0">
                <a:solidFill>
                  <a:schemeClr val="tx1"/>
                </a:solidFill>
              </a:rPr>
              <a:t>Web-data-</a:t>
            </a:r>
            <a:r>
              <a:rPr lang="pt-BR" dirty="0" err="1">
                <a:solidFill>
                  <a:schemeClr val="tx1"/>
                </a:solidFill>
              </a:rPr>
              <a:t>viz</a:t>
            </a: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" name="Google Shape;2119;p53"/>
          <p:cNvSpPr txBox="1">
            <a:spLocks noGrp="1"/>
          </p:cNvSpPr>
          <p:nvPr>
            <p:ph type="title"/>
          </p:nvPr>
        </p:nvSpPr>
        <p:spPr>
          <a:xfrm>
            <a:off x="720000" y="3243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</a:t>
            </a:r>
            <a:r>
              <a:rPr lang="pt-BR" sz="3000" dirty="0"/>
              <a:t>e</a:t>
            </a:r>
            <a:r>
              <a:rPr lang="en" sz="3000" dirty="0"/>
              <a:t>mpos difíceis</a:t>
            </a:r>
            <a:endParaRPr sz="3000" dirty="0"/>
          </a:p>
        </p:txBody>
      </p:sp>
      <p:pic>
        <p:nvPicPr>
          <p:cNvPr id="18" name="Picture 6" descr="Guy getting beat up Meme Generator - Imgflip">
            <a:extLst>
              <a:ext uri="{FF2B5EF4-FFF2-40B4-BE49-F238E27FC236}">
                <a16:creationId xmlns:a16="http://schemas.microsoft.com/office/drawing/2014/main" id="{70A5AB56-F654-7CB9-8C50-A9E94FE12B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85"/>
          <a:stretch/>
        </p:blipFill>
        <p:spPr bwMode="auto">
          <a:xfrm>
            <a:off x="979758" y="992424"/>
            <a:ext cx="7184484" cy="358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F065388D-6367-1A46-F731-5F9DF43DC15A}"/>
              </a:ext>
            </a:extLst>
          </p:cNvPr>
          <p:cNvSpPr txBox="1"/>
          <p:nvPr/>
        </p:nvSpPr>
        <p:spPr>
          <a:xfrm>
            <a:off x="2503170" y="3951931"/>
            <a:ext cx="7543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bg1"/>
                </a:solidFill>
              </a:rPr>
              <a:t>Eu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549D150-E2F1-02C6-623C-DE5C35ACCE06}"/>
              </a:ext>
            </a:extLst>
          </p:cNvPr>
          <p:cNvSpPr txBox="1"/>
          <p:nvPr/>
        </p:nvSpPr>
        <p:spPr>
          <a:xfrm>
            <a:off x="6472602" y="1842575"/>
            <a:ext cx="16916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tx1"/>
                </a:solidFill>
              </a:rPr>
              <a:t>Web-data-</a:t>
            </a:r>
            <a:r>
              <a:rPr lang="pt-BR" sz="2500" b="1" dirty="0" err="1">
                <a:solidFill>
                  <a:schemeClr val="tx1"/>
                </a:solidFill>
              </a:rPr>
              <a:t>viz</a:t>
            </a:r>
            <a:endParaRPr lang="pt-BR" sz="2500" b="1" dirty="0">
              <a:solidFill>
                <a:schemeClr val="tx1"/>
              </a:solidFill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2756760-A3F8-F446-DA3E-1A9E45B69848}"/>
              </a:ext>
            </a:extLst>
          </p:cNvPr>
          <p:cNvSpPr txBox="1"/>
          <p:nvPr/>
        </p:nvSpPr>
        <p:spPr>
          <a:xfrm>
            <a:off x="1062696" y="3012126"/>
            <a:ext cx="2335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Responsividade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1E6139F-A695-B487-F60F-7DC4265CD007}"/>
              </a:ext>
            </a:extLst>
          </p:cNvPr>
          <p:cNvSpPr txBox="1"/>
          <p:nvPr/>
        </p:nvSpPr>
        <p:spPr>
          <a:xfrm>
            <a:off x="4572000" y="2396573"/>
            <a:ext cx="123854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00" b="1" dirty="0">
                <a:solidFill>
                  <a:schemeClr val="tx1"/>
                </a:solidFill>
              </a:rPr>
              <a:t>Responsividade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81C2CB7-5628-8E33-8B9D-8673D96A42EA}"/>
              </a:ext>
            </a:extLst>
          </p:cNvPr>
          <p:cNvSpPr txBox="1"/>
          <p:nvPr/>
        </p:nvSpPr>
        <p:spPr>
          <a:xfrm>
            <a:off x="6046470" y="3713404"/>
            <a:ext cx="7543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bg1"/>
                </a:solidFill>
              </a:rPr>
              <a:t>Eu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E275C5-AB79-407C-E26D-F777C024FFFA}"/>
              </a:ext>
            </a:extLst>
          </p:cNvPr>
          <p:cNvSpPr txBox="1"/>
          <p:nvPr/>
        </p:nvSpPr>
        <p:spPr>
          <a:xfrm>
            <a:off x="3064124" y="2193251"/>
            <a:ext cx="16916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tx1"/>
                </a:solidFill>
              </a:rPr>
              <a:t>Web-data-</a:t>
            </a:r>
            <a:r>
              <a:rPr lang="pt-BR" sz="2500" b="1" dirty="0" err="1">
                <a:solidFill>
                  <a:schemeClr val="tx1"/>
                </a:solidFill>
              </a:rPr>
              <a:t>viz</a:t>
            </a:r>
            <a:endParaRPr lang="pt-BR" sz="25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National Cardiac Rehabilitation Week by Slidesgo">
  <a:themeElements>
    <a:clrScheme name="Simple Light">
      <a:dk1>
        <a:srgbClr val="FFFFFF"/>
      </a:dk1>
      <a:lt1>
        <a:srgbClr val="141414"/>
      </a:lt1>
      <a:dk2>
        <a:srgbClr val="F62B00"/>
      </a:dk2>
      <a:lt2>
        <a:srgbClr val="221917"/>
      </a:lt2>
      <a:accent1>
        <a:srgbClr val="6F2C1E"/>
      </a:accent1>
      <a:accent2>
        <a:srgbClr val="BC3F25"/>
      </a:accent2>
      <a:accent3>
        <a:srgbClr val="A3311A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Apresentação na tela (16:9)</PresentationFormat>
  <Paragraphs>28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Figtree SemiBold</vt:lpstr>
      <vt:lpstr>Barlow</vt:lpstr>
      <vt:lpstr>Bebas Neue</vt:lpstr>
      <vt:lpstr>Abhaya Libre</vt:lpstr>
      <vt:lpstr>Aboreto</vt:lpstr>
      <vt:lpstr>Arial</vt:lpstr>
      <vt:lpstr>National Cardiac Rehabilitation Week by Slidesgo</vt:lpstr>
      <vt:lpstr>Dark Souls</vt:lpstr>
      <vt:lpstr>O que é Dark Souls ?</vt:lpstr>
      <vt:lpstr>Dark souls é difícil</vt:lpstr>
      <vt:lpstr>Exemplificações</vt:lpstr>
      <vt:lpstr>Resiliência</vt:lpstr>
      <vt:lpstr>Meu primeiro contato</vt:lpstr>
      <vt:lpstr>Souls BUILDS</vt:lpstr>
      <vt:lpstr>Dificuldades</vt:lpstr>
      <vt:lpstr>Tempos difíceis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Souls</dc:title>
  <cp:lastModifiedBy>LUCCAS BUENO DE LIMA .</cp:lastModifiedBy>
  <cp:revision>1</cp:revision>
  <dcterms:modified xsi:type="dcterms:W3CDTF">2023-06-10T19:14:43Z</dcterms:modified>
</cp:coreProperties>
</file>